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3" y="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2022/7/22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5650" y="766763"/>
            <a:ext cx="7632700" cy="2157412"/>
          </a:xfrm>
          <a:prstGeom prst="rect">
            <a:avLst/>
          </a:prstGeom>
          <a:solidFill>
            <a:srgbClr val="000066"/>
          </a:solidFill>
          <a:ln w="3810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日本形成外科学会基礎学術集会</a:t>
            </a:r>
            <a:br>
              <a:rPr lang="en-US" altLang="ja-JP" sz="40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4000" dirty="0">
                <a:latin typeface="HGPｺﾞｼｯｸE" pitchFamily="50" charset="-128"/>
                <a:ea typeface="HGPｺﾞｼｯｸE" pitchFamily="50" charset="-128"/>
              </a:rPr>
              <a:t>利益相反 開示</a:t>
            </a:r>
            <a:endParaRPr lang="en-US" altLang="ja-JP" sz="4000" dirty="0">
              <a:latin typeface="HGPｺﾞｼｯｸE" pitchFamily="50" charset="-128"/>
              <a:ea typeface="HGPｺﾞｼｯｸE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n-US" altLang="ja-JP" sz="2000" dirty="0"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2800" i="1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  <a:endParaRPr lang="ja-JP" altLang="en-US" sz="2400" i="1" dirty="0">
              <a:solidFill>
                <a:srgbClr val="FFFF0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076" name="テキスト ボックス 4"/>
          <p:cNvSpPr txBox="1">
            <a:spLocks noChangeArrowheads="1"/>
          </p:cNvSpPr>
          <p:nvPr/>
        </p:nvSpPr>
        <p:spPr bwMode="auto">
          <a:xfrm>
            <a:off x="684213" y="3084513"/>
            <a:ext cx="78486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10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2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  <p:sp>
        <p:nvSpPr>
          <p:cNvPr id="3079" name="テキスト ボックス 7"/>
          <p:cNvSpPr txBox="1">
            <a:spLocks noChangeArrowheads="1"/>
          </p:cNvSpPr>
          <p:nvPr/>
        </p:nvSpPr>
        <p:spPr bwMode="auto">
          <a:xfrm>
            <a:off x="827088" y="3860800"/>
            <a:ext cx="784860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4.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 講演料：</a:t>
            </a: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○○○社</a:t>
            </a:r>
            <a:endParaRPr lang="en-US" altLang="ja-JP" sz="24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6. 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受託研究・共同研究費：</a:t>
            </a: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○○製薬</a:t>
            </a:r>
            <a:endParaRPr lang="en-US" altLang="ja-JP" sz="24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8. 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寄付講座所属：</a:t>
            </a:r>
            <a:r>
              <a:rPr lang="en-US" altLang="ja-JP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あり　（○○社）</a:t>
            </a:r>
          </a:p>
        </p:txBody>
      </p:sp>
      <p:sp>
        <p:nvSpPr>
          <p:cNvPr id="3080" name="テキスト ボックス 2"/>
          <p:cNvSpPr txBox="1">
            <a:spLocks noChangeArrowheads="1"/>
          </p:cNvSpPr>
          <p:nvPr/>
        </p:nvSpPr>
        <p:spPr bwMode="auto">
          <a:xfrm>
            <a:off x="2224088" y="5765800"/>
            <a:ext cx="469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（↑開示すべき内容がある項目のみ記載）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76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zoy3</dc:creator>
  <cp:lastModifiedBy>M.Munetaka</cp:lastModifiedBy>
  <cp:revision>6</cp:revision>
  <cp:lastPrinted>2021-07-27T08:09:32Z</cp:lastPrinted>
  <dcterms:created xsi:type="dcterms:W3CDTF">2012-08-17T07:21:12Z</dcterms:created>
  <dcterms:modified xsi:type="dcterms:W3CDTF">2022-07-22T06:28:39Z</dcterms:modified>
</cp:coreProperties>
</file>