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0" d="100"/>
          <a:sy n="90" d="100"/>
        </p:scale>
        <p:origin x="1692" y="7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spucs23@kwcs.jp" userId="b991457fee002271" providerId="LiveId" clId="{6BFFE1AB-386C-434D-BAA8-B872C782876F}"/>
    <pc:docChg chg="modSld">
      <pc:chgData name="jspucs23@kwcs.jp" userId="b991457fee002271" providerId="LiveId" clId="{6BFFE1AB-386C-434D-BAA8-B872C782876F}" dt="2023-07-21T00:18:16.082" v="10" actId="20577"/>
      <pc:docMkLst>
        <pc:docMk/>
      </pc:docMkLst>
      <pc:sldChg chg="modSp mod">
        <pc:chgData name="jspucs23@kwcs.jp" userId="b991457fee002271" providerId="LiveId" clId="{6BFFE1AB-386C-434D-BAA8-B872C782876F}" dt="2023-07-21T00:18:16.082" v="10" actId="20577"/>
        <pc:sldMkLst>
          <pc:docMk/>
          <pc:sldMk cId="0" sldId="258"/>
        </pc:sldMkLst>
        <pc:graphicFrameChg chg="modGraphic">
          <ac:chgData name="jspucs23@kwcs.jp" userId="b991457fee002271" providerId="LiveId" clId="{6BFFE1AB-386C-434D-BAA8-B872C782876F}" dt="2023-07-21T00:18:16.082" v="10" actId="20577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2023/7/21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2023/7/21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38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回日本糖尿病合併症学会</a:t>
            </a: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73338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700-0024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岡山県岡山市北区駅元町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岡山コンベンションセンター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401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38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回日本糖尿病合併症学会　運営本部行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086-214-1000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19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115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jspucs23@kwcs.jp</cp:lastModifiedBy>
  <cp:revision>125</cp:revision>
  <cp:lastPrinted>2023-03-20T03:02:03Z</cp:lastPrinted>
  <dcterms:created xsi:type="dcterms:W3CDTF">2011-01-14T11:42:04Z</dcterms:created>
  <dcterms:modified xsi:type="dcterms:W3CDTF">2023-07-21T00:18:58Z</dcterms:modified>
</cp:coreProperties>
</file>