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48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4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1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5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9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5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6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619760" y="3269577"/>
            <a:ext cx="7945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264160" y="233238"/>
            <a:ext cx="8615680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655320" y="873760"/>
            <a:ext cx="7833360" cy="2155863"/>
            <a:chOff x="655320" y="873760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71403" y="1054975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第６２回日本母性衛生学会総会・学術集会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417727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71403" y="237436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55320" y="873760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002ADB-204B-4D4A-B563-00BC6BDCEAB1}"/>
              </a:ext>
            </a:extLst>
          </p:cNvPr>
          <p:cNvSpPr txBox="1"/>
          <p:nvPr/>
        </p:nvSpPr>
        <p:spPr>
          <a:xfrm>
            <a:off x="1671403" y="3782606"/>
            <a:ext cx="622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 役員・顧問職：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 株：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 特許使用料：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 講演料など：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 原稿料など：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 研究費：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 奨学寄付金（奨励寄付金）：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 その他報酬： </a:t>
            </a:r>
            <a:r>
              <a:rPr kumimoji="1" lang="en-US" altLang="ja-JP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kumimoji="1" lang="ja-JP" altLang="en-US" sz="2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938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128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M.Munetaka</cp:lastModifiedBy>
  <cp:revision>4</cp:revision>
  <dcterms:created xsi:type="dcterms:W3CDTF">2021-07-08T08:49:03Z</dcterms:created>
  <dcterms:modified xsi:type="dcterms:W3CDTF">2021-08-25T02:06:31Z</dcterms:modified>
</cp:coreProperties>
</file>