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
  </p:notesMasterIdLst>
  <p:handoutMasterIdLst>
    <p:handoutMasterId r:id="rId5"/>
  </p:handoutMasterIdLst>
  <p:sldIdLst>
    <p:sldId id="259" r:id="rId2"/>
    <p:sldId id="260" r:id="rId3"/>
  </p:sldIdLst>
  <p:sldSz cx="12192000" cy="6858000"/>
  <p:notesSz cx="6735763" cy="9866313"/>
  <p:defaultTextStyle>
    <a:defPPr>
      <a:defRPr lang="en-US"/>
    </a:defPPr>
    <a:lvl1pPr algn="l" rtl="0" fontAlgn="base">
      <a:spcBef>
        <a:spcPct val="0"/>
      </a:spcBef>
      <a:spcAft>
        <a:spcPct val="0"/>
      </a:spcAft>
      <a:defRPr kumimoji="1" sz="2400" kern="1200">
        <a:solidFill>
          <a:schemeClr val="tx1"/>
        </a:solidFill>
        <a:latin typeface="Times New Roman" pitchFamily="18" charset="0"/>
        <a:ea typeface="ＭＳ Ｐゴシック" charset="-128"/>
        <a:cs typeface="+mn-cs"/>
      </a:defRPr>
    </a:lvl1pPr>
    <a:lvl2pPr marL="457200" algn="l" rtl="0" fontAlgn="base">
      <a:spcBef>
        <a:spcPct val="0"/>
      </a:spcBef>
      <a:spcAft>
        <a:spcPct val="0"/>
      </a:spcAft>
      <a:defRPr kumimoji="1" sz="2400" kern="1200">
        <a:solidFill>
          <a:schemeClr val="tx1"/>
        </a:solidFill>
        <a:latin typeface="Times New Roman" pitchFamily="18" charset="0"/>
        <a:ea typeface="ＭＳ Ｐゴシック" charset="-128"/>
        <a:cs typeface="+mn-cs"/>
      </a:defRPr>
    </a:lvl2pPr>
    <a:lvl3pPr marL="914400" algn="l" rtl="0" fontAlgn="base">
      <a:spcBef>
        <a:spcPct val="0"/>
      </a:spcBef>
      <a:spcAft>
        <a:spcPct val="0"/>
      </a:spcAft>
      <a:defRPr kumimoji="1" sz="2400" kern="1200">
        <a:solidFill>
          <a:schemeClr val="tx1"/>
        </a:solidFill>
        <a:latin typeface="Times New Roman" pitchFamily="18" charset="0"/>
        <a:ea typeface="ＭＳ Ｐゴシック" charset="-128"/>
        <a:cs typeface="+mn-cs"/>
      </a:defRPr>
    </a:lvl3pPr>
    <a:lvl4pPr marL="1371600" algn="l" rtl="0" fontAlgn="base">
      <a:spcBef>
        <a:spcPct val="0"/>
      </a:spcBef>
      <a:spcAft>
        <a:spcPct val="0"/>
      </a:spcAft>
      <a:defRPr kumimoji="1" sz="2400" kern="1200">
        <a:solidFill>
          <a:schemeClr val="tx1"/>
        </a:solidFill>
        <a:latin typeface="Times New Roman" pitchFamily="18" charset="0"/>
        <a:ea typeface="ＭＳ Ｐゴシック" charset="-128"/>
        <a:cs typeface="+mn-cs"/>
      </a:defRPr>
    </a:lvl4pPr>
    <a:lvl5pPr marL="1828800" algn="l" rtl="0" fontAlgn="base">
      <a:spcBef>
        <a:spcPct val="0"/>
      </a:spcBef>
      <a:spcAft>
        <a:spcPct val="0"/>
      </a:spcAft>
      <a:defRPr kumimoji="1" sz="2400" kern="1200">
        <a:solidFill>
          <a:schemeClr val="tx1"/>
        </a:solidFill>
        <a:latin typeface="Times New Roman" pitchFamily="18" charset="0"/>
        <a:ea typeface="ＭＳ Ｐゴシック" charset="-128"/>
        <a:cs typeface="+mn-cs"/>
      </a:defRPr>
    </a:lvl5pPr>
    <a:lvl6pPr marL="2286000" algn="l" defTabSz="914400" rtl="0" eaLnBrk="1" latinLnBrk="0" hangingPunct="1">
      <a:defRPr kumimoji="1" sz="2400" kern="1200">
        <a:solidFill>
          <a:schemeClr val="tx1"/>
        </a:solidFill>
        <a:latin typeface="Times New Roman" pitchFamily="18" charset="0"/>
        <a:ea typeface="ＭＳ Ｐゴシック" charset="-128"/>
        <a:cs typeface="+mn-cs"/>
      </a:defRPr>
    </a:lvl6pPr>
    <a:lvl7pPr marL="2743200" algn="l" defTabSz="914400" rtl="0" eaLnBrk="1" latinLnBrk="0" hangingPunct="1">
      <a:defRPr kumimoji="1" sz="2400" kern="1200">
        <a:solidFill>
          <a:schemeClr val="tx1"/>
        </a:solidFill>
        <a:latin typeface="Times New Roman" pitchFamily="18" charset="0"/>
        <a:ea typeface="ＭＳ Ｐゴシック" charset="-128"/>
        <a:cs typeface="+mn-cs"/>
      </a:defRPr>
    </a:lvl7pPr>
    <a:lvl8pPr marL="3200400" algn="l" defTabSz="914400" rtl="0" eaLnBrk="1" latinLnBrk="0" hangingPunct="1">
      <a:defRPr kumimoji="1" sz="2400" kern="1200">
        <a:solidFill>
          <a:schemeClr val="tx1"/>
        </a:solidFill>
        <a:latin typeface="Times New Roman" pitchFamily="18" charset="0"/>
        <a:ea typeface="ＭＳ Ｐゴシック" charset="-128"/>
        <a:cs typeface="+mn-cs"/>
      </a:defRPr>
    </a:lvl8pPr>
    <a:lvl9pPr marL="3657600" algn="l" defTabSz="914400" rtl="0" eaLnBrk="1" latinLnBrk="0" hangingPunct="1">
      <a:defRPr kumimoji="1" sz="2400" kern="1200">
        <a:solidFill>
          <a:schemeClr val="tx1"/>
        </a:solidFill>
        <a:latin typeface="Times New Roman" pitchFamily="18" charset="0"/>
        <a:ea typeface="ＭＳ Ｐゴシック" charset="-128"/>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1F"/>
    <a:srgbClr val="00FFFF"/>
    <a:srgbClr val="FFFF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A7B3BEE-1B0C-4186-A82E-1D50446C4F7B}" v="6" dt="2022-03-10T00:40:06.55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7" autoAdjust="0"/>
    <p:restoredTop sz="94575" autoAdjust="0"/>
  </p:normalViewPr>
  <p:slideViewPr>
    <p:cSldViewPr snapToGrid="0">
      <p:cViewPr varScale="1">
        <p:scale>
          <a:sx n="77" d="100"/>
          <a:sy n="77" d="100"/>
        </p:scale>
        <p:origin x="108" y="54"/>
      </p:cViewPr>
      <p:guideLst>
        <p:guide orient="horz" pos="2160"/>
        <p:guide pos="384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11" Type="http://schemas.microsoft.com/office/2015/10/relationships/revisionInfo" Target="revisionInfo.xml"/><Relationship Id="rId5" Type="http://schemas.openxmlformats.org/officeDocument/2006/relationships/handoutMaster" Target="handoutMasters/handoutMaster1.xml"/><Relationship Id="rId10" Type="http://schemas.microsoft.com/office/2016/11/relationships/changesInfo" Target="changesInfos/changesInfo1.xml"/><Relationship Id="rId4" Type="http://schemas.openxmlformats.org/officeDocument/2006/relationships/notesMaster" Target="notesMasters/notesMaster1.xml"/><Relationship Id="rId9"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西村 隆弘(JTB)" userId="3be1218b-669c-4aab-a3e2-38be9d2d40c9" providerId="ADAL" clId="{0A7B3BEE-1B0C-4186-A82E-1D50446C4F7B}"/>
    <pc:docChg chg="modSld">
      <pc:chgData name="西村 隆弘(JTB)" userId="3be1218b-669c-4aab-a3e2-38be9d2d40c9" providerId="ADAL" clId="{0A7B3BEE-1B0C-4186-A82E-1D50446C4F7B}" dt="2022-03-10T00:40:34.708" v="20" actId="20577"/>
      <pc:docMkLst>
        <pc:docMk/>
      </pc:docMkLst>
      <pc:sldChg chg="modSp mod setBg">
        <pc:chgData name="西村 隆弘(JTB)" userId="3be1218b-669c-4aab-a3e2-38be9d2d40c9" providerId="ADAL" clId="{0A7B3BEE-1B0C-4186-A82E-1D50446C4F7B}" dt="2022-03-10T00:40:34.708" v="20" actId="20577"/>
        <pc:sldMkLst>
          <pc:docMk/>
          <pc:sldMk cId="0" sldId="261"/>
        </pc:sldMkLst>
        <pc:spChg chg="mod">
          <ac:chgData name="西村 隆弘(JTB)" userId="3be1218b-669c-4aab-a3e2-38be9d2d40c9" providerId="ADAL" clId="{0A7B3BEE-1B0C-4186-A82E-1D50446C4F7B}" dt="2022-03-10T00:40:12.680" v="10" actId="20577"/>
          <ac:spMkLst>
            <pc:docMk/>
            <pc:sldMk cId="0" sldId="261"/>
            <ac:spMk id="3074" creationId="{00000000-0000-0000-0000-000000000000}"/>
          </ac:spMkLst>
        </pc:spChg>
        <pc:spChg chg="mod">
          <ac:chgData name="西村 隆弘(JTB)" userId="3be1218b-669c-4aab-a3e2-38be9d2d40c9" providerId="ADAL" clId="{0A7B3BEE-1B0C-4186-A82E-1D50446C4F7B}" dt="2022-03-10T00:40:34.708" v="20" actId="20577"/>
          <ac:spMkLst>
            <pc:docMk/>
            <pc:sldMk cId="0" sldId="261"/>
            <ac:spMk id="3075" creationId="{00000000-0000-0000-0000-000000000000}"/>
          </ac:spMkLst>
        </pc:spChg>
        <pc:spChg chg="mod">
          <ac:chgData name="西村 隆弘(JTB)" userId="3be1218b-669c-4aab-a3e2-38be9d2d40c9" providerId="ADAL" clId="{0A7B3BEE-1B0C-4186-A82E-1D50446C4F7B}" dt="2022-03-10T00:40:06.558" v="9" actId="2711"/>
          <ac:spMkLst>
            <pc:docMk/>
            <pc:sldMk cId="0" sldId="261"/>
            <ac:spMk id="3076" creationId="{00000000-0000-0000-0000-000000000000}"/>
          </ac:spMkLst>
        </pc:spChg>
        <pc:spChg chg="mod">
          <ac:chgData name="西村 隆弘(JTB)" userId="3be1218b-669c-4aab-a3e2-38be9d2d40c9" providerId="ADAL" clId="{0A7B3BEE-1B0C-4186-A82E-1D50446C4F7B}" dt="2022-03-10T00:40:06.558" v="9" actId="2711"/>
          <ac:spMkLst>
            <pc:docMk/>
            <pc:sldMk cId="0" sldId="261"/>
            <ac:spMk id="3077" creationId="{00000000-0000-0000-0000-000000000000}"/>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170" name="Rectangle 2"/>
          <p:cNvSpPr>
            <a:spLocks noGrp="1" noChangeArrowheads="1"/>
          </p:cNvSpPr>
          <p:nvPr>
            <p:ph type="hdr" sz="quarter"/>
          </p:nvPr>
        </p:nvSpPr>
        <p:spPr bwMode="auto">
          <a:xfrm>
            <a:off x="0" y="0"/>
            <a:ext cx="2919413" cy="493713"/>
          </a:xfrm>
          <a:prstGeom prst="rect">
            <a:avLst/>
          </a:prstGeom>
          <a:noFill/>
          <a:ln w="9525">
            <a:noFill/>
            <a:miter lim="800000"/>
            <a:headEnd/>
            <a:tailEnd/>
          </a:ln>
          <a:effectLst/>
        </p:spPr>
        <p:txBody>
          <a:bodyPr vert="horz" wrap="square" lIns="90763" tIns="45382" rIns="90763" bIns="45382" numCol="1" anchor="t" anchorCtr="0" compatLnSpc="1">
            <a:prstTxWarp prst="textNoShape">
              <a:avLst/>
            </a:prstTxWarp>
          </a:bodyPr>
          <a:lstStyle>
            <a:lvl1pPr>
              <a:defRPr kumimoji="0" sz="1200">
                <a:ea typeface="+mn-ea"/>
              </a:defRPr>
            </a:lvl1pPr>
          </a:lstStyle>
          <a:p>
            <a:pPr>
              <a:defRPr/>
            </a:pPr>
            <a:endParaRPr lang="en-US" altLang="ja-JP"/>
          </a:p>
        </p:txBody>
      </p:sp>
      <p:sp>
        <p:nvSpPr>
          <p:cNvPr id="7171" name="Rectangle 3"/>
          <p:cNvSpPr>
            <a:spLocks noGrp="1" noChangeArrowheads="1"/>
          </p:cNvSpPr>
          <p:nvPr>
            <p:ph type="dt" sz="quarter" idx="1"/>
          </p:nvPr>
        </p:nvSpPr>
        <p:spPr bwMode="auto">
          <a:xfrm>
            <a:off x="3816350" y="0"/>
            <a:ext cx="2919413" cy="493713"/>
          </a:xfrm>
          <a:prstGeom prst="rect">
            <a:avLst/>
          </a:prstGeom>
          <a:noFill/>
          <a:ln w="9525">
            <a:noFill/>
            <a:miter lim="800000"/>
            <a:headEnd/>
            <a:tailEnd/>
          </a:ln>
          <a:effectLst/>
        </p:spPr>
        <p:txBody>
          <a:bodyPr vert="horz" wrap="square" lIns="90763" tIns="45382" rIns="90763" bIns="45382" numCol="1" anchor="t" anchorCtr="0" compatLnSpc="1">
            <a:prstTxWarp prst="textNoShape">
              <a:avLst/>
            </a:prstTxWarp>
          </a:bodyPr>
          <a:lstStyle>
            <a:lvl1pPr algn="r">
              <a:defRPr kumimoji="0" sz="1200">
                <a:ea typeface="+mn-ea"/>
              </a:defRPr>
            </a:lvl1pPr>
          </a:lstStyle>
          <a:p>
            <a:pPr>
              <a:defRPr/>
            </a:pPr>
            <a:endParaRPr lang="en-US" altLang="ja-JP"/>
          </a:p>
        </p:txBody>
      </p:sp>
      <p:sp>
        <p:nvSpPr>
          <p:cNvPr id="7172" name="Rectangle 4"/>
          <p:cNvSpPr>
            <a:spLocks noGrp="1" noChangeArrowheads="1"/>
          </p:cNvSpPr>
          <p:nvPr>
            <p:ph type="ftr" sz="quarter" idx="2"/>
          </p:nvPr>
        </p:nvSpPr>
        <p:spPr bwMode="auto">
          <a:xfrm>
            <a:off x="0" y="9372600"/>
            <a:ext cx="2919413" cy="493713"/>
          </a:xfrm>
          <a:prstGeom prst="rect">
            <a:avLst/>
          </a:prstGeom>
          <a:noFill/>
          <a:ln w="9525">
            <a:noFill/>
            <a:miter lim="800000"/>
            <a:headEnd/>
            <a:tailEnd/>
          </a:ln>
          <a:effectLst/>
        </p:spPr>
        <p:txBody>
          <a:bodyPr vert="horz" wrap="square" lIns="90763" tIns="45382" rIns="90763" bIns="45382" numCol="1" anchor="b" anchorCtr="0" compatLnSpc="1">
            <a:prstTxWarp prst="textNoShape">
              <a:avLst/>
            </a:prstTxWarp>
          </a:bodyPr>
          <a:lstStyle>
            <a:lvl1pPr>
              <a:defRPr kumimoji="0" sz="1200">
                <a:ea typeface="+mn-ea"/>
              </a:defRPr>
            </a:lvl1pPr>
          </a:lstStyle>
          <a:p>
            <a:pPr>
              <a:defRPr/>
            </a:pPr>
            <a:endParaRPr lang="en-US" altLang="ja-JP"/>
          </a:p>
        </p:txBody>
      </p:sp>
      <p:sp>
        <p:nvSpPr>
          <p:cNvPr id="7173" name="Rectangle 5"/>
          <p:cNvSpPr>
            <a:spLocks noGrp="1" noChangeArrowheads="1"/>
          </p:cNvSpPr>
          <p:nvPr>
            <p:ph type="sldNum" sz="quarter" idx="3"/>
          </p:nvPr>
        </p:nvSpPr>
        <p:spPr bwMode="auto">
          <a:xfrm>
            <a:off x="3816350" y="9372600"/>
            <a:ext cx="2919413" cy="493713"/>
          </a:xfrm>
          <a:prstGeom prst="rect">
            <a:avLst/>
          </a:prstGeom>
          <a:noFill/>
          <a:ln w="9525">
            <a:noFill/>
            <a:miter lim="800000"/>
            <a:headEnd/>
            <a:tailEnd/>
          </a:ln>
          <a:effectLst/>
        </p:spPr>
        <p:txBody>
          <a:bodyPr vert="horz" wrap="square" lIns="90763" tIns="45382" rIns="90763" bIns="45382" numCol="1" anchor="b" anchorCtr="0" compatLnSpc="1">
            <a:prstTxWarp prst="textNoShape">
              <a:avLst/>
            </a:prstTxWarp>
          </a:bodyPr>
          <a:lstStyle>
            <a:lvl1pPr algn="r">
              <a:defRPr kumimoji="0" sz="1200">
                <a:ea typeface="+mn-ea"/>
              </a:defRPr>
            </a:lvl1pPr>
          </a:lstStyle>
          <a:p>
            <a:pPr>
              <a:defRPr/>
            </a:pPr>
            <a:fld id="{459AAB81-BAFB-4F18-9F19-CE6A522B4D03}" type="slidenum">
              <a:rPr lang="en-US" altLang="ja-JP"/>
              <a:pPr>
                <a:defRPr/>
              </a:pPr>
              <a:t>‹#›</a:t>
            </a:fld>
            <a:endParaRPr lang="en-US" altLang="ja-JP"/>
          </a:p>
        </p:txBody>
      </p:sp>
    </p:spTree>
    <p:extLst>
      <p:ext uri="{BB962C8B-B14F-4D97-AF65-F5344CB8AC3E}">
        <p14:creationId xmlns:p14="http://schemas.microsoft.com/office/powerpoint/2010/main" val="246666566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46" name="Rectangle 2"/>
          <p:cNvSpPr>
            <a:spLocks noGrp="1" noChangeArrowheads="1"/>
          </p:cNvSpPr>
          <p:nvPr>
            <p:ph type="hdr" sz="quarter"/>
          </p:nvPr>
        </p:nvSpPr>
        <p:spPr bwMode="auto">
          <a:xfrm>
            <a:off x="0" y="0"/>
            <a:ext cx="2919413" cy="493713"/>
          </a:xfrm>
          <a:prstGeom prst="rect">
            <a:avLst/>
          </a:prstGeom>
          <a:noFill/>
          <a:ln w="9525">
            <a:noFill/>
            <a:miter lim="800000"/>
            <a:headEnd/>
            <a:tailEnd/>
          </a:ln>
          <a:effectLst/>
        </p:spPr>
        <p:txBody>
          <a:bodyPr vert="horz" wrap="square" lIns="90763" tIns="45382" rIns="90763" bIns="45382" numCol="1" anchor="t" anchorCtr="0" compatLnSpc="1">
            <a:prstTxWarp prst="textNoShape">
              <a:avLst/>
            </a:prstTxWarp>
          </a:bodyPr>
          <a:lstStyle>
            <a:lvl1pPr>
              <a:defRPr kumimoji="0" sz="1200">
                <a:ea typeface="+mn-ea"/>
              </a:defRPr>
            </a:lvl1pPr>
          </a:lstStyle>
          <a:p>
            <a:pPr>
              <a:defRPr/>
            </a:pPr>
            <a:endParaRPr lang="en-US" altLang="ja-JP"/>
          </a:p>
        </p:txBody>
      </p:sp>
      <p:sp>
        <p:nvSpPr>
          <p:cNvPr id="6147" name="Rectangle 3"/>
          <p:cNvSpPr>
            <a:spLocks noGrp="1" noChangeArrowheads="1"/>
          </p:cNvSpPr>
          <p:nvPr>
            <p:ph type="dt" idx="1"/>
          </p:nvPr>
        </p:nvSpPr>
        <p:spPr bwMode="auto">
          <a:xfrm>
            <a:off x="3816350" y="0"/>
            <a:ext cx="2919413" cy="493713"/>
          </a:xfrm>
          <a:prstGeom prst="rect">
            <a:avLst/>
          </a:prstGeom>
          <a:noFill/>
          <a:ln w="9525">
            <a:noFill/>
            <a:miter lim="800000"/>
            <a:headEnd/>
            <a:tailEnd/>
          </a:ln>
          <a:effectLst/>
        </p:spPr>
        <p:txBody>
          <a:bodyPr vert="horz" wrap="square" lIns="90763" tIns="45382" rIns="90763" bIns="45382" numCol="1" anchor="t" anchorCtr="0" compatLnSpc="1">
            <a:prstTxWarp prst="textNoShape">
              <a:avLst/>
            </a:prstTxWarp>
          </a:bodyPr>
          <a:lstStyle>
            <a:lvl1pPr algn="r">
              <a:defRPr kumimoji="0" sz="1200">
                <a:ea typeface="+mn-ea"/>
              </a:defRPr>
            </a:lvl1pPr>
          </a:lstStyle>
          <a:p>
            <a:pPr>
              <a:defRPr/>
            </a:pPr>
            <a:endParaRPr lang="en-US" altLang="ja-JP"/>
          </a:p>
        </p:txBody>
      </p:sp>
      <p:sp>
        <p:nvSpPr>
          <p:cNvPr id="4100" name="Rectangle 4"/>
          <p:cNvSpPr>
            <a:spLocks noGrp="1" noRot="1" noChangeAspect="1" noChangeArrowheads="1" noTextEdit="1"/>
          </p:cNvSpPr>
          <p:nvPr>
            <p:ph type="sldImg" idx="2"/>
          </p:nvPr>
        </p:nvSpPr>
        <p:spPr bwMode="auto">
          <a:xfrm>
            <a:off x="79375" y="739775"/>
            <a:ext cx="6577013" cy="3700463"/>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149" name="Rectangle 5"/>
          <p:cNvSpPr>
            <a:spLocks noGrp="1" noChangeArrowheads="1"/>
          </p:cNvSpPr>
          <p:nvPr>
            <p:ph type="body" sz="quarter" idx="3"/>
          </p:nvPr>
        </p:nvSpPr>
        <p:spPr bwMode="auto">
          <a:xfrm>
            <a:off x="898525" y="4686300"/>
            <a:ext cx="4938713" cy="4440238"/>
          </a:xfrm>
          <a:prstGeom prst="rect">
            <a:avLst/>
          </a:prstGeom>
          <a:noFill/>
          <a:ln w="9525">
            <a:noFill/>
            <a:miter lim="800000"/>
            <a:headEnd/>
            <a:tailEnd/>
          </a:ln>
          <a:effectLst/>
        </p:spPr>
        <p:txBody>
          <a:bodyPr vert="horz" wrap="square" lIns="90763" tIns="45382" rIns="90763" bIns="45382" numCol="1" anchor="t" anchorCtr="0" compatLnSpc="1">
            <a:prstTxWarp prst="textNoShape">
              <a:avLst/>
            </a:prstTxWarp>
          </a:bodyPr>
          <a:lstStyle/>
          <a:p>
            <a:pPr lvl="0"/>
            <a:r>
              <a:rPr lang="en-US" altLang="ja-JP" noProof="0"/>
              <a:t>Click to edit Master text styles</a:t>
            </a:r>
          </a:p>
          <a:p>
            <a:pPr lvl="1"/>
            <a:r>
              <a:rPr lang="en-US" altLang="ja-JP" noProof="0"/>
              <a:t>Second level</a:t>
            </a:r>
          </a:p>
          <a:p>
            <a:pPr lvl="2"/>
            <a:r>
              <a:rPr lang="en-US" altLang="ja-JP" noProof="0"/>
              <a:t>Third level</a:t>
            </a:r>
          </a:p>
          <a:p>
            <a:pPr lvl="3"/>
            <a:r>
              <a:rPr lang="en-US" altLang="ja-JP" noProof="0"/>
              <a:t>Fourth level</a:t>
            </a:r>
          </a:p>
          <a:p>
            <a:pPr lvl="4"/>
            <a:r>
              <a:rPr lang="en-US" altLang="ja-JP" noProof="0"/>
              <a:t>Fifth level</a:t>
            </a:r>
          </a:p>
        </p:txBody>
      </p:sp>
      <p:sp>
        <p:nvSpPr>
          <p:cNvPr id="6150" name="Rectangle 6"/>
          <p:cNvSpPr>
            <a:spLocks noGrp="1" noChangeArrowheads="1"/>
          </p:cNvSpPr>
          <p:nvPr>
            <p:ph type="ftr" sz="quarter" idx="4"/>
          </p:nvPr>
        </p:nvSpPr>
        <p:spPr bwMode="auto">
          <a:xfrm>
            <a:off x="0" y="9372600"/>
            <a:ext cx="2919413" cy="493713"/>
          </a:xfrm>
          <a:prstGeom prst="rect">
            <a:avLst/>
          </a:prstGeom>
          <a:noFill/>
          <a:ln w="9525">
            <a:noFill/>
            <a:miter lim="800000"/>
            <a:headEnd/>
            <a:tailEnd/>
          </a:ln>
          <a:effectLst/>
        </p:spPr>
        <p:txBody>
          <a:bodyPr vert="horz" wrap="square" lIns="90763" tIns="45382" rIns="90763" bIns="45382" numCol="1" anchor="b" anchorCtr="0" compatLnSpc="1">
            <a:prstTxWarp prst="textNoShape">
              <a:avLst/>
            </a:prstTxWarp>
          </a:bodyPr>
          <a:lstStyle>
            <a:lvl1pPr>
              <a:defRPr kumimoji="0" sz="1200">
                <a:ea typeface="+mn-ea"/>
              </a:defRPr>
            </a:lvl1pPr>
          </a:lstStyle>
          <a:p>
            <a:pPr>
              <a:defRPr/>
            </a:pPr>
            <a:endParaRPr lang="en-US" altLang="ja-JP"/>
          </a:p>
        </p:txBody>
      </p:sp>
      <p:sp>
        <p:nvSpPr>
          <p:cNvPr id="6151" name="Rectangle 7"/>
          <p:cNvSpPr>
            <a:spLocks noGrp="1" noChangeArrowheads="1"/>
          </p:cNvSpPr>
          <p:nvPr>
            <p:ph type="sldNum" sz="quarter" idx="5"/>
          </p:nvPr>
        </p:nvSpPr>
        <p:spPr bwMode="auto">
          <a:xfrm>
            <a:off x="3816350" y="9372600"/>
            <a:ext cx="2919413" cy="493713"/>
          </a:xfrm>
          <a:prstGeom prst="rect">
            <a:avLst/>
          </a:prstGeom>
          <a:noFill/>
          <a:ln w="9525">
            <a:noFill/>
            <a:miter lim="800000"/>
            <a:headEnd/>
            <a:tailEnd/>
          </a:ln>
          <a:effectLst/>
        </p:spPr>
        <p:txBody>
          <a:bodyPr vert="horz" wrap="square" lIns="90763" tIns="45382" rIns="90763" bIns="45382" numCol="1" anchor="b" anchorCtr="0" compatLnSpc="1">
            <a:prstTxWarp prst="textNoShape">
              <a:avLst/>
            </a:prstTxWarp>
          </a:bodyPr>
          <a:lstStyle>
            <a:lvl1pPr algn="r">
              <a:defRPr kumimoji="0" sz="1200">
                <a:ea typeface="+mn-ea"/>
              </a:defRPr>
            </a:lvl1pPr>
          </a:lstStyle>
          <a:p>
            <a:pPr>
              <a:defRPr/>
            </a:pPr>
            <a:fld id="{1C79C762-3E8C-44F9-AA61-2F5680003A6B}" type="slidenum">
              <a:rPr lang="en-US" altLang="ja-JP"/>
              <a:pPr>
                <a:defRPr/>
              </a:pPr>
              <a:t>‹#›</a:t>
            </a:fld>
            <a:endParaRPr lang="en-US" altLang="ja-JP"/>
          </a:p>
        </p:txBody>
      </p:sp>
    </p:spTree>
    <p:extLst>
      <p:ext uri="{BB962C8B-B14F-4D97-AF65-F5344CB8AC3E}">
        <p14:creationId xmlns:p14="http://schemas.microsoft.com/office/powerpoint/2010/main" val="907481758"/>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7">
            <a:extLst>
              <a:ext uri="{FF2B5EF4-FFF2-40B4-BE49-F238E27FC236}">
                <a16:creationId xmlns:a16="http://schemas.microsoft.com/office/drawing/2014/main" id="{E55193C9-3A82-9991-8991-512D78E6B5A1}"/>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868257EB-56CE-4226-BEE9-6331CA5D0FFF}" type="slidenum">
              <a:rPr lang="en-US" altLang="ja-JP" smtClean="0"/>
              <a:pPr>
                <a:spcBef>
                  <a:spcPct val="0"/>
                </a:spcBef>
              </a:pPr>
              <a:t>1</a:t>
            </a:fld>
            <a:endParaRPr lang="en-US" altLang="ja-JP"/>
          </a:p>
        </p:txBody>
      </p:sp>
      <p:sp>
        <p:nvSpPr>
          <p:cNvPr id="5123" name="Rectangle 2">
            <a:extLst>
              <a:ext uri="{FF2B5EF4-FFF2-40B4-BE49-F238E27FC236}">
                <a16:creationId xmlns:a16="http://schemas.microsoft.com/office/drawing/2014/main" id="{5BFD8727-2821-2E0C-C2E9-320EBB4EDB26}"/>
              </a:ext>
            </a:extLst>
          </p:cNvPr>
          <p:cNvSpPr>
            <a:spLocks noGrp="1" noRot="1" noChangeAspect="1" noChangeArrowheads="1" noTextEdit="1"/>
          </p:cNvSpPr>
          <p:nvPr>
            <p:ph type="sldImg"/>
          </p:nvPr>
        </p:nvSpPr>
        <p:spPr>
          <a:ln/>
        </p:spPr>
      </p:sp>
      <p:sp>
        <p:nvSpPr>
          <p:cNvPr id="5124" name="Rectangle 3">
            <a:extLst>
              <a:ext uri="{FF2B5EF4-FFF2-40B4-BE49-F238E27FC236}">
                <a16:creationId xmlns:a16="http://schemas.microsoft.com/office/drawing/2014/main" id="{319ECC17-FE0B-8E88-AA92-4DD88DE77C53}"/>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ja-JP" altLang="ja-JP"/>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7">
            <a:extLst>
              <a:ext uri="{FF2B5EF4-FFF2-40B4-BE49-F238E27FC236}">
                <a16:creationId xmlns:a16="http://schemas.microsoft.com/office/drawing/2014/main" id="{101CEBDB-EF19-4F40-346B-D4CBB24CF8A9}"/>
              </a:ext>
            </a:extLst>
          </p:cNvPr>
          <p:cNvSpPr txBox="1">
            <a:spLocks noGrp="1" noChangeArrowheads="1"/>
          </p:cNvSpPr>
          <p:nvPr/>
        </p:nvSpPr>
        <p:spPr bwMode="auto">
          <a:xfrm>
            <a:off x="3816350" y="9372600"/>
            <a:ext cx="2919413" cy="493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0763" tIns="45382" rIns="90763" bIns="45382" anchor="b"/>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lgn="r" eaLnBrk="1" hangingPunct="1">
              <a:spcBef>
                <a:spcPct val="0"/>
              </a:spcBef>
            </a:pPr>
            <a:fld id="{B7710C16-E657-4A48-9048-0857560516B3}" type="slidenum">
              <a:rPr kumimoji="0" lang="en-US" altLang="ja-JP"/>
              <a:pPr algn="r" eaLnBrk="1" hangingPunct="1">
                <a:spcBef>
                  <a:spcPct val="0"/>
                </a:spcBef>
              </a:pPr>
              <a:t>2</a:t>
            </a:fld>
            <a:endParaRPr kumimoji="0" lang="en-US" altLang="ja-JP"/>
          </a:p>
        </p:txBody>
      </p:sp>
      <p:sp>
        <p:nvSpPr>
          <p:cNvPr id="5123" name="Rectangle 2">
            <a:extLst>
              <a:ext uri="{FF2B5EF4-FFF2-40B4-BE49-F238E27FC236}">
                <a16:creationId xmlns:a16="http://schemas.microsoft.com/office/drawing/2014/main" id="{39D7C467-943A-3E2F-FD2D-0B5BAE10742F}"/>
              </a:ext>
            </a:extLst>
          </p:cNvPr>
          <p:cNvSpPr>
            <a:spLocks noGrp="1" noRot="1" noChangeAspect="1" noChangeArrowheads="1" noTextEdit="1"/>
          </p:cNvSpPr>
          <p:nvPr>
            <p:ph type="sldImg"/>
          </p:nvPr>
        </p:nvSpPr>
        <p:spPr>
          <a:ln/>
        </p:spPr>
      </p:sp>
      <p:sp>
        <p:nvSpPr>
          <p:cNvPr id="5124" name="Rectangle 3">
            <a:extLst>
              <a:ext uri="{FF2B5EF4-FFF2-40B4-BE49-F238E27FC236}">
                <a16:creationId xmlns:a16="http://schemas.microsoft.com/office/drawing/2014/main" id="{3DB4AE89-9471-7C12-962A-A802A1B6D5A1}"/>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ja-JP" altLang="ja-JP"/>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914400" y="2130426"/>
            <a:ext cx="10363200" cy="1470025"/>
          </a:xfrm>
        </p:spPr>
        <p:txBody>
          <a:bodyPr/>
          <a:lstStyle/>
          <a:p>
            <a:r>
              <a:rPr lang="ja-JP" altLang="en-US"/>
              <a:t>マスタ タイトルの書式設定</a:t>
            </a:r>
          </a:p>
        </p:txBody>
      </p:sp>
      <p:sp>
        <p:nvSpPr>
          <p:cNvPr id="3" name="サブタイトル 2"/>
          <p:cNvSpPr>
            <a:spLocks noGrp="1"/>
          </p:cNvSpPr>
          <p:nvPr>
            <p:ph type="subTitle" idx="1"/>
          </p:nvPr>
        </p:nvSpPr>
        <p:spPr>
          <a:xfrm>
            <a:off x="1828800" y="3886200"/>
            <a:ext cx="85344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ja-JP" altLang="en-US"/>
              <a:t>マスタ サブタイトルの書式設定</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p:cNvSpPr>
            <a:spLocks noGrp="1" noChangeArrowheads="1"/>
          </p:cNvSpPr>
          <p:nvPr>
            <p:ph type="sldNum" sz="quarter" idx="12"/>
          </p:nvPr>
        </p:nvSpPr>
        <p:spPr>
          <a:ln/>
        </p:spPr>
        <p:txBody>
          <a:bodyPr/>
          <a:lstStyle>
            <a:lvl1pPr>
              <a:defRPr/>
            </a:lvl1pPr>
          </a:lstStyle>
          <a:p>
            <a:pPr>
              <a:defRPr/>
            </a:pPr>
            <a:fld id="{9990E4B0-D2CC-469A-A156-1049518201F8}" type="slidenum">
              <a:rPr lang="en-US" altLang="ja-JP"/>
              <a:pPr>
                <a:defRPr/>
              </a:pPr>
              <a:t>‹#›</a:t>
            </a:fld>
            <a:endParaRPr lang="en-US" altLang="ja-JP"/>
          </a:p>
        </p:txBody>
      </p:sp>
    </p:spTree>
    <p:extLst>
      <p:ext uri="{BB962C8B-B14F-4D97-AF65-F5344CB8AC3E}">
        <p14:creationId xmlns:p14="http://schemas.microsoft.com/office/powerpoint/2010/main" val="191168215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縦書きテキスト プレースホルダ 2"/>
          <p:cNvSpPr>
            <a:spLocks noGrp="1"/>
          </p:cNvSpPr>
          <p:nvPr>
            <p:ph type="body" orient="vert" idx="1"/>
          </p:nvPr>
        </p:nvSpPr>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p:cNvSpPr>
            <a:spLocks noGrp="1" noChangeArrowheads="1"/>
          </p:cNvSpPr>
          <p:nvPr>
            <p:ph type="sldNum" sz="quarter" idx="12"/>
          </p:nvPr>
        </p:nvSpPr>
        <p:spPr>
          <a:ln/>
        </p:spPr>
        <p:txBody>
          <a:bodyPr/>
          <a:lstStyle>
            <a:lvl1pPr>
              <a:defRPr/>
            </a:lvl1pPr>
          </a:lstStyle>
          <a:p>
            <a:pPr>
              <a:defRPr/>
            </a:pPr>
            <a:fld id="{8571E2BB-64D1-4CEE-8F24-9BFF6D4F26BB}" type="slidenum">
              <a:rPr lang="en-US" altLang="ja-JP"/>
              <a:pPr>
                <a:defRPr/>
              </a:pPr>
              <a:t>‹#›</a:t>
            </a:fld>
            <a:endParaRPr lang="en-US" altLang="ja-JP"/>
          </a:p>
        </p:txBody>
      </p:sp>
    </p:spTree>
    <p:extLst>
      <p:ext uri="{BB962C8B-B14F-4D97-AF65-F5344CB8AC3E}">
        <p14:creationId xmlns:p14="http://schemas.microsoft.com/office/powerpoint/2010/main" val="428475735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8686800" y="609600"/>
            <a:ext cx="2590800" cy="5486400"/>
          </a:xfrm>
        </p:spPr>
        <p:txBody>
          <a:bodyPr vert="eaVert"/>
          <a:lstStyle/>
          <a:p>
            <a:r>
              <a:rPr lang="ja-JP" altLang="en-US"/>
              <a:t>マスタ タイトルの書式設定</a:t>
            </a:r>
          </a:p>
        </p:txBody>
      </p:sp>
      <p:sp>
        <p:nvSpPr>
          <p:cNvPr id="3" name="縦書きテキスト プレースホルダ 2"/>
          <p:cNvSpPr>
            <a:spLocks noGrp="1"/>
          </p:cNvSpPr>
          <p:nvPr>
            <p:ph type="body" orient="vert" idx="1"/>
          </p:nvPr>
        </p:nvSpPr>
        <p:spPr>
          <a:xfrm>
            <a:off x="914400" y="609600"/>
            <a:ext cx="7569200" cy="5486400"/>
          </a:xfrm>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p:cNvSpPr>
            <a:spLocks noGrp="1" noChangeArrowheads="1"/>
          </p:cNvSpPr>
          <p:nvPr>
            <p:ph type="sldNum" sz="quarter" idx="12"/>
          </p:nvPr>
        </p:nvSpPr>
        <p:spPr>
          <a:ln/>
        </p:spPr>
        <p:txBody>
          <a:bodyPr/>
          <a:lstStyle>
            <a:lvl1pPr>
              <a:defRPr/>
            </a:lvl1pPr>
          </a:lstStyle>
          <a:p>
            <a:pPr>
              <a:defRPr/>
            </a:pPr>
            <a:fld id="{BD6DC14A-58A3-46CE-938A-BB50D4EC3B71}" type="slidenum">
              <a:rPr lang="en-US" altLang="ja-JP"/>
              <a:pPr>
                <a:defRPr/>
              </a:pPr>
              <a:t>‹#›</a:t>
            </a:fld>
            <a:endParaRPr lang="en-US" altLang="ja-JP"/>
          </a:p>
        </p:txBody>
      </p:sp>
    </p:spTree>
    <p:extLst>
      <p:ext uri="{BB962C8B-B14F-4D97-AF65-F5344CB8AC3E}">
        <p14:creationId xmlns:p14="http://schemas.microsoft.com/office/powerpoint/2010/main" val="133765254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idx="1"/>
          </p:nvPr>
        </p:nvSpPr>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p:cNvSpPr>
            <a:spLocks noGrp="1" noChangeArrowheads="1"/>
          </p:cNvSpPr>
          <p:nvPr>
            <p:ph type="sldNum" sz="quarter" idx="12"/>
          </p:nvPr>
        </p:nvSpPr>
        <p:spPr>
          <a:ln/>
        </p:spPr>
        <p:txBody>
          <a:bodyPr/>
          <a:lstStyle>
            <a:lvl1pPr>
              <a:defRPr/>
            </a:lvl1pPr>
          </a:lstStyle>
          <a:p>
            <a:pPr>
              <a:defRPr/>
            </a:pPr>
            <a:fld id="{CD870527-0D3E-465A-B8FF-753C5C220704}" type="slidenum">
              <a:rPr lang="en-US" altLang="ja-JP"/>
              <a:pPr>
                <a:defRPr/>
              </a:pPr>
              <a:t>‹#›</a:t>
            </a:fld>
            <a:endParaRPr lang="en-US" altLang="ja-JP"/>
          </a:p>
        </p:txBody>
      </p:sp>
    </p:spTree>
    <p:extLst>
      <p:ext uri="{BB962C8B-B14F-4D97-AF65-F5344CB8AC3E}">
        <p14:creationId xmlns:p14="http://schemas.microsoft.com/office/powerpoint/2010/main" val="23334185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963084" y="4406901"/>
            <a:ext cx="10363200" cy="1362075"/>
          </a:xfrm>
        </p:spPr>
        <p:txBody>
          <a:bodyPr anchor="t"/>
          <a:lstStyle>
            <a:lvl1pPr algn="l">
              <a:defRPr sz="4000" b="1" cap="all"/>
            </a:lvl1pPr>
          </a:lstStyle>
          <a:p>
            <a:r>
              <a:rPr lang="ja-JP" altLang="en-US"/>
              <a:t>マスタ タイトルの書式設定</a:t>
            </a:r>
          </a:p>
        </p:txBody>
      </p:sp>
      <p:sp>
        <p:nvSpPr>
          <p:cNvPr id="3" name="テキスト プレースホルダ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a:t>マスタ テキストの書式設定</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p:cNvSpPr>
            <a:spLocks noGrp="1" noChangeArrowheads="1"/>
          </p:cNvSpPr>
          <p:nvPr>
            <p:ph type="sldNum" sz="quarter" idx="12"/>
          </p:nvPr>
        </p:nvSpPr>
        <p:spPr>
          <a:ln/>
        </p:spPr>
        <p:txBody>
          <a:bodyPr/>
          <a:lstStyle>
            <a:lvl1pPr>
              <a:defRPr/>
            </a:lvl1pPr>
          </a:lstStyle>
          <a:p>
            <a:pPr>
              <a:defRPr/>
            </a:pPr>
            <a:fld id="{ECC9ECBE-264E-417D-BB13-9CC4C7245B18}" type="slidenum">
              <a:rPr lang="en-US" altLang="ja-JP"/>
              <a:pPr>
                <a:defRPr/>
              </a:pPr>
              <a:t>‹#›</a:t>
            </a:fld>
            <a:endParaRPr lang="en-US" altLang="ja-JP"/>
          </a:p>
        </p:txBody>
      </p:sp>
    </p:spTree>
    <p:extLst>
      <p:ext uri="{BB962C8B-B14F-4D97-AF65-F5344CB8AC3E}">
        <p14:creationId xmlns:p14="http://schemas.microsoft.com/office/powerpoint/2010/main" val="39096648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sz="half" idx="1"/>
          </p:nvPr>
        </p:nvSpPr>
        <p:spPr>
          <a:xfrm>
            <a:off x="914400" y="1981200"/>
            <a:ext cx="508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 3"/>
          <p:cNvSpPr>
            <a:spLocks noGrp="1"/>
          </p:cNvSpPr>
          <p:nvPr>
            <p:ph sz="half" idx="2"/>
          </p:nvPr>
        </p:nvSpPr>
        <p:spPr>
          <a:xfrm>
            <a:off x="6197600" y="1981200"/>
            <a:ext cx="508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6"/>
          <p:cNvSpPr>
            <a:spLocks noGrp="1" noChangeArrowheads="1"/>
          </p:cNvSpPr>
          <p:nvPr>
            <p:ph type="sldNum" sz="quarter" idx="12"/>
          </p:nvPr>
        </p:nvSpPr>
        <p:spPr>
          <a:ln/>
        </p:spPr>
        <p:txBody>
          <a:bodyPr/>
          <a:lstStyle>
            <a:lvl1pPr>
              <a:defRPr/>
            </a:lvl1pPr>
          </a:lstStyle>
          <a:p>
            <a:pPr>
              <a:defRPr/>
            </a:pPr>
            <a:fld id="{4D2D7461-CC4B-4050-8FFD-8ED7C49A1238}" type="slidenum">
              <a:rPr lang="en-US" altLang="ja-JP"/>
              <a:pPr>
                <a:defRPr/>
              </a:pPr>
              <a:t>‹#›</a:t>
            </a:fld>
            <a:endParaRPr lang="en-US" altLang="ja-JP"/>
          </a:p>
        </p:txBody>
      </p:sp>
    </p:spTree>
    <p:extLst>
      <p:ext uri="{BB962C8B-B14F-4D97-AF65-F5344CB8AC3E}">
        <p14:creationId xmlns:p14="http://schemas.microsoft.com/office/powerpoint/2010/main" val="697899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609600" y="274638"/>
            <a:ext cx="10972800" cy="1143000"/>
          </a:xfrm>
        </p:spPr>
        <p:txBody>
          <a:bodyPr/>
          <a:lstStyle>
            <a:lvl1pPr>
              <a:defRPr/>
            </a:lvl1pPr>
          </a:lstStyle>
          <a:p>
            <a:r>
              <a:rPr lang="ja-JP" altLang="en-US"/>
              <a:t>マスタ タイトルの書式設定</a:t>
            </a:r>
          </a:p>
        </p:txBody>
      </p:sp>
      <p:sp>
        <p:nvSpPr>
          <p:cNvPr id="3" name="テキスト プレースホルダ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 テキストの書式設定</a:t>
            </a:r>
          </a:p>
        </p:txBody>
      </p:sp>
      <p:sp>
        <p:nvSpPr>
          <p:cNvPr id="4" name="コンテンツ プレースホルダ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 テキストの書式設定</a:t>
            </a:r>
          </a:p>
        </p:txBody>
      </p:sp>
      <p:sp>
        <p:nvSpPr>
          <p:cNvPr id="6" name="コンテンツ プレースホルダ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8"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9" name="Rectangle 6"/>
          <p:cNvSpPr>
            <a:spLocks noGrp="1" noChangeArrowheads="1"/>
          </p:cNvSpPr>
          <p:nvPr>
            <p:ph type="sldNum" sz="quarter" idx="12"/>
          </p:nvPr>
        </p:nvSpPr>
        <p:spPr>
          <a:ln/>
        </p:spPr>
        <p:txBody>
          <a:bodyPr/>
          <a:lstStyle>
            <a:lvl1pPr>
              <a:defRPr/>
            </a:lvl1pPr>
          </a:lstStyle>
          <a:p>
            <a:pPr>
              <a:defRPr/>
            </a:pPr>
            <a:fld id="{AAA286EB-7BD3-4A0F-B202-EE4624EEF482}" type="slidenum">
              <a:rPr lang="en-US" altLang="ja-JP"/>
              <a:pPr>
                <a:defRPr/>
              </a:pPr>
              <a:t>‹#›</a:t>
            </a:fld>
            <a:endParaRPr lang="en-US" altLang="ja-JP"/>
          </a:p>
        </p:txBody>
      </p:sp>
    </p:spTree>
    <p:extLst>
      <p:ext uri="{BB962C8B-B14F-4D97-AF65-F5344CB8AC3E}">
        <p14:creationId xmlns:p14="http://schemas.microsoft.com/office/powerpoint/2010/main" val="34522051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4"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5" name="Rectangle 6"/>
          <p:cNvSpPr>
            <a:spLocks noGrp="1" noChangeArrowheads="1"/>
          </p:cNvSpPr>
          <p:nvPr>
            <p:ph type="sldNum" sz="quarter" idx="12"/>
          </p:nvPr>
        </p:nvSpPr>
        <p:spPr>
          <a:ln/>
        </p:spPr>
        <p:txBody>
          <a:bodyPr/>
          <a:lstStyle>
            <a:lvl1pPr>
              <a:defRPr/>
            </a:lvl1pPr>
          </a:lstStyle>
          <a:p>
            <a:pPr>
              <a:defRPr/>
            </a:pPr>
            <a:fld id="{3C662481-32D4-4D58-AA77-C0B713D66483}" type="slidenum">
              <a:rPr lang="en-US" altLang="ja-JP"/>
              <a:pPr>
                <a:defRPr/>
              </a:pPr>
              <a:t>‹#›</a:t>
            </a:fld>
            <a:endParaRPr lang="en-US" altLang="ja-JP"/>
          </a:p>
        </p:txBody>
      </p:sp>
    </p:spTree>
    <p:extLst>
      <p:ext uri="{BB962C8B-B14F-4D97-AF65-F5344CB8AC3E}">
        <p14:creationId xmlns:p14="http://schemas.microsoft.com/office/powerpoint/2010/main" val="19250230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3"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4" name="Rectangle 6"/>
          <p:cNvSpPr>
            <a:spLocks noGrp="1" noChangeArrowheads="1"/>
          </p:cNvSpPr>
          <p:nvPr>
            <p:ph type="sldNum" sz="quarter" idx="12"/>
          </p:nvPr>
        </p:nvSpPr>
        <p:spPr>
          <a:ln/>
        </p:spPr>
        <p:txBody>
          <a:bodyPr/>
          <a:lstStyle>
            <a:lvl1pPr>
              <a:defRPr/>
            </a:lvl1pPr>
          </a:lstStyle>
          <a:p>
            <a:pPr>
              <a:defRPr/>
            </a:pPr>
            <a:fld id="{6BC45646-4EE9-4016-B944-078872EA960C}" type="slidenum">
              <a:rPr lang="en-US" altLang="ja-JP"/>
              <a:pPr>
                <a:defRPr/>
              </a:pPr>
              <a:t>‹#›</a:t>
            </a:fld>
            <a:endParaRPr lang="en-US" altLang="ja-JP"/>
          </a:p>
        </p:txBody>
      </p:sp>
    </p:spTree>
    <p:extLst>
      <p:ext uri="{BB962C8B-B14F-4D97-AF65-F5344CB8AC3E}">
        <p14:creationId xmlns:p14="http://schemas.microsoft.com/office/powerpoint/2010/main" val="137256513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09601" y="273050"/>
            <a:ext cx="4011084" cy="1162050"/>
          </a:xfrm>
        </p:spPr>
        <p:txBody>
          <a:bodyPr anchor="b"/>
          <a:lstStyle>
            <a:lvl1pPr algn="l">
              <a:defRPr sz="2000" b="1"/>
            </a:lvl1pPr>
          </a:lstStyle>
          <a:p>
            <a:r>
              <a:rPr lang="ja-JP" altLang="en-US"/>
              <a:t>マスタ タイトルの書式設定</a:t>
            </a:r>
          </a:p>
        </p:txBody>
      </p:sp>
      <p:sp>
        <p:nvSpPr>
          <p:cNvPr id="3" name="コンテンツ プレースホルダ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 テキストの書式設定</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6"/>
          <p:cNvSpPr>
            <a:spLocks noGrp="1" noChangeArrowheads="1"/>
          </p:cNvSpPr>
          <p:nvPr>
            <p:ph type="sldNum" sz="quarter" idx="12"/>
          </p:nvPr>
        </p:nvSpPr>
        <p:spPr>
          <a:ln/>
        </p:spPr>
        <p:txBody>
          <a:bodyPr/>
          <a:lstStyle>
            <a:lvl1pPr>
              <a:defRPr/>
            </a:lvl1pPr>
          </a:lstStyle>
          <a:p>
            <a:pPr>
              <a:defRPr/>
            </a:pPr>
            <a:fld id="{53544D43-3439-4B1F-85AF-1C9BD8D7E683}" type="slidenum">
              <a:rPr lang="en-US" altLang="ja-JP"/>
              <a:pPr>
                <a:defRPr/>
              </a:pPr>
              <a:t>‹#›</a:t>
            </a:fld>
            <a:endParaRPr lang="en-US" altLang="ja-JP"/>
          </a:p>
        </p:txBody>
      </p:sp>
    </p:spTree>
    <p:extLst>
      <p:ext uri="{BB962C8B-B14F-4D97-AF65-F5344CB8AC3E}">
        <p14:creationId xmlns:p14="http://schemas.microsoft.com/office/powerpoint/2010/main" val="26356899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2389717" y="4800600"/>
            <a:ext cx="7315200" cy="566738"/>
          </a:xfrm>
        </p:spPr>
        <p:txBody>
          <a:bodyPr anchor="b"/>
          <a:lstStyle>
            <a:lvl1pPr algn="l">
              <a:defRPr sz="2000" b="1"/>
            </a:lvl1pPr>
          </a:lstStyle>
          <a:p>
            <a:r>
              <a:rPr lang="ja-JP" altLang="en-US"/>
              <a:t>マスタ タイトルの書式設定</a:t>
            </a:r>
          </a:p>
        </p:txBody>
      </p:sp>
      <p:sp>
        <p:nvSpPr>
          <p:cNvPr id="3" name="図プレースホルダ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a:p>
        </p:txBody>
      </p:sp>
      <p:sp>
        <p:nvSpPr>
          <p:cNvPr id="4" name="テキスト プレースホルダ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 テキストの書式設定</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6"/>
          <p:cNvSpPr>
            <a:spLocks noGrp="1" noChangeArrowheads="1"/>
          </p:cNvSpPr>
          <p:nvPr>
            <p:ph type="sldNum" sz="quarter" idx="12"/>
          </p:nvPr>
        </p:nvSpPr>
        <p:spPr>
          <a:ln/>
        </p:spPr>
        <p:txBody>
          <a:bodyPr/>
          <a:lstStyle>
            <a:lvl1pPr>
              <a:defRPr/>
            </a:lvl1pPr>
          </a:lstStyle>
          <a:p>
            <a:pPr>
              <a:defRPr/>
            </a:pPr>
            <a:fld id="{F92504D6-5F00-4C32-BE60-E2AD5EB0892B}" type="slidenum">
              <a:rPr lang="en-US" altLang="ja-JP"/>
              <a:pPr>
                <a:defRPr/>
              </a:pPr>
              <a:t>‹#›</a:t>
            </a:fld>
            <a:endParaRPr lang="en-US" altLang="ja-JP"/>
          </a:p>
        </p:txBody>
      </p:sp>
    </p:spTree>
    <p:extLst>
      <p:ext uri="{BB962C8B-B14F-4D97-AF65-F5344CB8AC3E}">
        <p14:creationId xmlns:p14="http://schemas.microsoft.com/office/powerpoint/2010/main" val="3514833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rgbClr val="18185E"/>
            </a:gs>
            <a:gs pos="100000">
              <a:schemeClr val="accent2"/>
            </a:gs>
          </a:gsLst>
          <a:lin ang="5400000" scaled="1"/>
        </a:gra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914400" y="609600"/>
            <a:ext cx="103632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ja-JP"/>
              <a:t>Click to edit Master title style</a:t>
            </a:r>
          </a:p>
        </p:txBody>
      </p:sp>
      <p:sp>
        <p:nvSpPr>
          <p:cNvPr id="1027" name="Rectangle 3"/>
          <p:cNvSpPr>
            <a:spLocks noGrp="1" noChangeArrowheads="1"/>
          </p:cNvSpPr>
          <p:nvPr>
            <p:ph type="body" idx="1"/>
          </p:nvPr>
        </p:nvSpPr>
        <p:spPr bwMode="auto">
          <a:xfrm>
            <a:off x="914400" y="1981200"/>
            <a:ext cx="10363200"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ja-JP"/>
              <a:t>Click to edit Master text styles</a:t>
            </a:r>
          </a:p>
          <a:p>
            <a:pPr lvl="1"/>
            <a:r>
              <a:rPr lang="en-US" altLang="ja-JP"/>
              <a:t>Second level</a:t>
            </a:r>
          </a:p>
          <a:p>
            <a:pPr lvl="2"/>
            <a:r>
              <a:rPr lang="en-US" altLang="ja-JP"/>
              <a:t>Third level</a:t>
            </a:r>
          </a:p>
          <a:p>
            <a:pPr lvl="3"/>
            <a:r>
              <a:rPr lang="en-US" altLang="ja-JP"/>
              <a:t>Fourth level</a:t>
            </a:r>
          </a:p>
          <a:p>
            <a:pPr lvl="4"/>
            <a:r>
              <a:rPr lang="en-US" altLang="ja-JP"/>
              <a:t>Fifth level</a:t>
            </a:r>
          </a:p>
        </p:txBody>
      </p:sp>
      <p:sp>
        <p:nvSpPr>
          <p:cNvPr id="1028" name="Rectangle 4"/>
          <p:cNvSpPr>
            <a:spLocks noGrp="1" noChangeArrowheads="1"/>
          </p:cNvSpPr>
          <p:nvPr>
            <p:ph type="dt" sz="half" idx="2"/>
          </p:nvPr>
        </p:nvSpPr>
        <p:spPr bwMode="auto">
          <a:xfrm>
            <a:off x="914400" y="6248400"/>
            <a:ext cx="2540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kumimoji="0" sz="1400">
                <a:ea typeface="ＭＳ Ｐゴシック" charset="-128"/>
              </a:defRPr>
            </a:lvl1pPr>
          </a:lstStyle>
          <a:p>
            <a:pPr>
              <a:defRPr/>
            </a:pPr>
            <a:endParaRPr lang="en-US" altLang="ja-JP"/>
          </a:p>
        </p:txBody>
      </p:sp>
      <p:sp>
        <p:nvSpPr>
          <p:cNvPr id="1029" name="Rectangle 5"/>
          <p:cNvSpPr>
            <a:spLocks noGrp="1" noChangeArrowheads="1"/>
          </p:cNvSpPr>
          <p:nvPr>
            <p:ph type="ftr" sz="quarter" idx="3"/>
          </p:nvPr>
        </p:nvSpPr>
        <p:spPr bwMode="auto">
          <a:xfrm>
            <a:off x="4165600" y="6248400"/>
            <a:ext cx="3860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kumimoji="0" sz="1400">
                <a:ea typeface="ＭＳ Ｐゴシック" charset="-128"/>
              </a:defRPr>
            </a:lvl1pPr>
          </a:lstStyle>
          <a:p>
            <a:pPr>
              <a:defRPr/>
            </a:pPr>
            <a:endParaRPr lang="en-US" altLang="ja-JP"/>
          </a:p>
        </p:txBody>
      </p:sp>
      <p:sp>
        <p:nvSpPr>
          <p:cNvPr id="1030" name="Rectangle 6"/>
          <p:cNvSpPr>
            <a:spLocks noGrp="1" noChangeArrowheads="1"/>
          </p:cNvSpPr>
          <p:nvPr>
            <p:ph type="sldNum" sz="quarter" idx="4"/>
          </p:nvPr>
        </p:nvSpPr>
        <p:spPr bwMode="auto">
          <a:xfrm>
            <a:off x="8737600" y="6248400"/>
            <a:ext cx="2540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kumimoji="0" sz="1400">
                <a:ea typeface="ＭＳ Ｐゴシック" charset="-128"/>
              </a:defRPr>
            </a:lvl1pPr>
          </a:lstStyle>
          <a:p>
            <a:pPr>
              <a:defRPr/>
            </a:pPr>
            <a:fld id="{655F81A8-E281-4F09-86BA-0E75FD83B43A}" type="slidenum">
              <a:rPr lang="en-US" altLang="ja-JP"/>
              <a:pPr>
                <a:defRPr/>
              </a:pPr>
              <a:t>‹#›</a:t>
            </a:fld>
            <a:endParaRPr lang="en-US" altLang="ja-JP"/>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Times New Roman" pitchFamily="18" charset="0"/>
        </a:defRPr>
      </a:lvl2pPr>
      <a:lvl3pPr algn="ctr" rtl="0" eaLnBrk="0" fontAlgn="base" hangingPunct="0">
        <a:spcBef>
          <a:spcPct val="0"/>
        </a:spcBef>
        <a:spcAft>
          <a:spcPct val="0"/>
        </a:spcAft>
        <a:defRPr sz="4400">
          <a:solidFill>
            <a:schemeClr val="tx2"/>
          </a:solidFill>
          <a:latin typeface="Times New Roman" pitchFamily="18" charset="0"/>
        </a:defRPr>
      </a:lvl3pPr>
      <a:lvl4pPr algn="ctr" rtl="0" eaLnBrk="0" fontAlgn="base" hangingPunct="0">
        <a:spcBef>
          <a:spcPct val="0"/>
        </a:spcBef>
        <a:spcAft>
          <a:spcPct val="0"/>
        </a:spcAft>
        <a:defRPr sz="4400">
          <a:solidFill>
            <a:schemeClr val="tx2"/>
          </a:solidFill>
          <a:latin typeface="Times New Roman" pitchFamily="18" charset="0"/>
        </a:defRPr>
      </a:lvl4pPr>
      <a:lvl5pPr algn="ctr" rtl="0" eaLnBrk="0" fontAlgn="base" hangingPunct="0">
        <a:spcBef>
          <a:spcPct val="0"/>
        </a:spcBef>
        <a:spcAft>
          <a:spcPct val="0"/>
        </a:spcAft>
        <a:defRPr sz="4400">
          <a:solidFill>
            <a:schemeClr val="tx2"/>
          </a:solidFill>
          <a:latin typeface="Times New Roman" pitchFamily="18" charset="0"/>
        </a:defRPr>
      </a:lvl5pPr>
      <a:lvl6pPr marL="457200" algn="ctr" rtl="0" fontAlgn="base">
        <a:spcBef>
          <a:spcPct val="0"/>
        </a:spcBef>
        <a:spcAft>
          <a:spcPct val="0"/>
        </a:spcAft>
        <a:defRPr sz="4400">
          <a:solidFill>
            <a:schemeClr val="tx2"/>
          </a:solidFill>
          <a:latin typeface="Times New Roman" pitchFamily="18" charset="0"/>
        </a:defRPr>
      </a:lvl6pPr>
      <a:lvl7pPr marL="914400" algn="ctr" rtl="0" fontAlgn="base">
        <a:spcBef>
          <a:spcPct val="0"/>
        </a:spcBef>
        <a:spcAft>
          <a:spcPct val="0"/>
        </a:spcAft>
        <a:defRPr sz="4400">
          <a:solidFill>
            <a:schemeClr val="tx2"/>
          </a:solidFill>
          <a:latin typeface="Times New Roman" pitchFamily="18" charset="0"/>
        </a:defRPr>
      </a:lvl7pPr>
      <a:lvl8pPr marL="1371600" algn="ctr" rtl="0" fontAlgn="base">
        <a:spcBef>
          <a:spcPct val="0"/>
        </a:spcBef>
        <a:spcAft>
          <a:spcPct val="0"/>
        </a:spcAft>
        <a:defRPr sz="4400">
          <a:solidFill>
            <a:schemeClr val="tx2"/>
          </a:solidFill>
          <a:latin typeface="Times New Roman" pitchFamily="18" charset="0"/>
        </a:defRPr>
      </a:lvl8pPr>
      <a:lvl9pPr marL="1828800" algn="ctr" rtl="0" fontAlgn="base">
        <a:spcBef>
          <a:spcPct val="0"/>
        </a:spcBef>
        <a:spcAft>
          <a:spcPct val="0"/>
        </a:spcAft>
        <a:defRPr sz="4400">
          <a:solidFill>
            <a:schemeClr val="tx2"/>
          </a:solidFill>
          <a:latin typeface="Times New Roman" pitchFamily="18"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a:extLst>
              <a:ext uri="{FF2B5EF4-FFF2-40B4-BE49-F238E27FC236}">
                <a16:creationId xmlns:a16="http://schemas.microsoft.com/office/drawing/2014/main" id="{B48C44A6-E5F2-D864-9468-162815D963C5}"/>
              </a:ext>
            </a:extLst>
          </p:cNvPr>
          <p:cNvSpPr>
            <a:spLocks noGrp="1" noChangeArrowheads="1"/>
          </p:cNvSpPr>
          <p:nvPr>
            <p:ph type="title"/>
          </p:nvPr>
        </p:nvSpPr>
        <p:spPr>
          <a:xfrm>
            <a:off x="425450" y="496387"/>
            <a:ext cx="11363325" cy="2735263"/>
          </a:xfrm>
          <a:solidFill>
            <a:srgbClr val="333399"/>
          </a:solidFill>
          <a:ln>
            <a:solidFill>
              <a:srgbClr val="00FFFF"/>
            </a:solidFill>
            <a:miter lim="800000"/>
            <a:headEnd/>
            <a:tailEnd/>
          </a:ln>
        </p:spPr>
        <p:txBody>
          <a:bodyPr/>
          <a:lstStyle/>
          <a:p>
            <a:pPr eaLnBrk="1" hangingPunct="1"/>
            <a:r>
              <a:rPr lang="zh-CN" altLang="en-US" dirty="0">
                <a:solidFill>
                  <a:schemeClr val="bg1"/>
                </a:solidFill>
                <a:latin typeface="HGP創英角ｺﾞｼｯｸUB" panose="020B0900000000000000" pitchFamily="50" charset="-128"/>
                <a:ea typeface="HGP創英角ｺﾞｼｯｸUB" panose="020B0900000000000000" pitchFamily="50" charset="-128"/>
              </a:rPr>
              <a:t>第</a:t>
            </a:r>
            <a:r>
              <a:rPr lang="en-US" altLang="zh-CN" dirty="0">
                <a:solidFill>
                  <a:schemeClr val="bg1"/>
                </a:solidFill>
                <a:latin typeface="HGP創英角ｺﾞｼｯｸUB" panose="020B0900000000000000" pitchFamily="50" charset="-128"/>
                <a:ea typeface="HGP創英角ｺﾞｼｯｸUB" panose="020B0900000000000000" pitchFamily="50" charset="-128"/>
              </a:rPr>
              <a:t>8</a:t>
            </a:r>
            <a:r>
              <a:rPr lang="en-US" altLang="ja-JP" dirty="0">
                <a:solidFill>
                  <a:schemeClr val="bg1"/>
                </a:solidFill>
                <a:latin typeface="HGP創英角ｺﾞｼｯｸUB" panose="020B0900000000000000" pitchFamily="50" charset="-128"/>
                <a:ea typeface="HGP創英角ｺﾞｼｯｸUB" panose="020B0900000000000000" pitchFamily="50" charset="-128"/>
              </a:rPr>
              <a:t>5</a:t>
            </a:r>
            <a:r>
              <a:rPr lang="zh-CN" altLang="en-US" dirty="0">
                <a:solidFill>
                  <a:schemeClr val="bg1"/>
                </a:solidFill>
                <a:latin typeface="HGP創英角ｺﾞｼｯｸUB" panose="020B0900000000000000" pitchFamily="50" charset="-128"/>
                <a:ea typeface="HGP創英角ｺﾞｼｯｸUB" panose="020B0900000000000000" pitchFamily="50" charset="-128"/>
              </a:rPr>
              <a:t>回日本臨床外科学会総会</a:t>
            </a:r>
            <a:br>
              <a:rPr lang="en-US" altLang="ja-JP" dirty="0">
                <a:solidFill>
                  <a:schemeClr val="bg1"/>
                </a:solidFill>
                <a:latin typeface="HGP創英角ｺﾞｼｯｸUB" panose="020B0900000000000000" pitchFamily="50" charset="-128"/>
                <a:ea typeface="HGP創英角ｺﾞｼｯｸUB" panose="020B0900000000000000" pitchFamily="50" charset="-128"/>
              </a:rPr>
            </a:br>
            <a:r>
              <a:rPr lang="ja-JP" altLang="en-US" dirty="0">
                <a:solidFill>
                  <a:schemeClr val="bg1"/>
                </a:solidFill>
                <a:latin typeface="HGP創英角ｺﾞｼｯｸUB" panose="020B0900000000000000" pitchFamily="50" charset="-128"/>
                <a:ea typeface="HGP創英角ｺﾞｼｯｸUB" panose="020B0900000000000000" pitchFamily="50" charset="-128"/>
              </a:rPr>
              <a:t>利益相反の開示</a:t>
            </a:r>
            <a:br>
              <a:rPr lang="en-US" altLang="ja-JP" sz="4000" dirty="0">
                <a:solidFill>
                  <a:schemeClr val="bg1"/>
                </a:solidFill>
                <a:latin typeface="HGP創英角ｺﾞｼｯｸUB" panose="020B0900000000000000" pitchFamily="50" charset="-128"/>
                <a:ea typeface="HGP創英角ｺﾞｼｯｸUB" panose="020B0900000000000000" pitchFamily="50" charset="-128"/>
              </a:rPr>
            </a:br>
            <a:r>
              <a:rPr lang="ja-JP" altLang="en-US" sz="1600" dirty="0">
                <a:solidFill>
                  <a:schemeClr val="bg1"/>
                </a:solidFill>
                <a:latin typeface="HGP創英角ｺﾞｼｯｸUB" panose="020B0900000000000000" pitchFamily="50" charset="-128"/>
                <a:ea typeface="HGP創英角ｺﾞｼｯｸUB" panose="020B0900000000000000" pitchFamily="50" charset="-128"/>
              </a:rPr>
              <a:t>　</a:t>
            </a:r>
            <a:br>
              <a:rPr lang="en-US" altLang="ja-JP" sz="2400" i="1" dirty="0">
                <a:solidFill>
                  <a:srgbClr val="FFFF1F"/>
                </a:solidFill>
                <a:latin typeface="HGP創英角ｺﾞｼｯｸUB" panose="020B0900000000000000" pitchFamily="50" charset="-128"/>
                <a:ea typeface="HGP創英角ｺﾞｼｯｸUB" panose="020B0900000000000000" pitchFamily="50" charset="-128"/>
              </a:rPr>
            </a:br>
            <a:r>
              <a:rPr lang="ja-JP" altLang="en-US" sz="2400" dirty="0">
                <a:solidFill>
                  <a:schemeClr val="bg1"/>
                </a:solidFill>
                <a:latin typeface="HGP創英角ｺﾞｼｯｸUB" panose="020B0900000000000000" pitchFamily="50" charset="-128"/>
                <a:ea typeface="HGP創英角ｺﾞｼｯｸUB" panose="020B0900000000000000" pitchFamily="50" charset="-128"/>
              </a:rPr>
              <a:t>発表者名：○○　○○、○○　○○、◎○○　○○（◎代表者）</a:t>
            </a:r>
            <a:endParaRPr lang="en-US" altLang="ja-JP" sz="2400" dirty="0">
              <a:solidFill>
                <a:schemeClr val="bg1"/>
              </a:solidFill>
              <a:latin typeface="HGP創英角ｺﾞｼｯｸUB" panose="020B0900000000000000" pitchFamily="50" charset="-128"/>
              <a:ea typeface="HGP創英角ｺﾞｼｯｸUB" panose="020B0900000000000000" pitchFamily="50" charset="-128"/>
            </a:endParaRPr>
          </a:p>
        </p:txBody>
      </p:sp>
      <p:sp>
        <p:nvSpPr>
          <p:cNvPr id="4099" name="Rectangle 3">
            <a:extLst>
              <a:ext uri="{FF2B5EF4-FFF2-40B4-BE49-F238E27FC236}">
                <a16:creationId xmlns:a16="http://schemas.microsoft.com/office/drawing/2014/main" id="{CF433539-77CC-2F64-2D9B-168F06349F95}"/>
              </a:ext>
            </a:extLst>
          </p:cNvPr>
          <p:cNvSpPr>
            <a:spLocks noGrp="1" noChangeArrowheads="1"/>
          </p:cNvSpPr>
          <p:nvPr>
            <p:ph type="body" idx="1"/>
          </p:nvPr>
        </p:nvSpPr>
        <p:spPr>
          <a:xfrm>
            <a:off x="736600" y="3579312"/>
            <a:ext cx="10937875" cy="2735263"/>
          </a:xfrm>
        </p:spPr>
        <p:txBody>
          <a:bodyPr/>
          <a:lstStyle/>
          <a:p>
            <a:pPr algn="ctr" eaLnBrk="1" hangingPunct="1">
              <a:lnSpc>
                <a:spcPct val="80000"/>
              </a:lnSpc>
              <a:buFontTx/>
              <a:buNone/>
            </a:pPr>
            <a:endParaRPr lang="en-US" altLang="ja-JP" dirty="0">
              <a:solidFill>
                <a:schemeClr val="bg1"/>
              </a:solidFill>
              <a:latin typeface="HGP創英角ｺﾞｼｯｸUB" panose="020B0900000000000000" pitchFamily="50" charset="-128"/>
              <a:ea typeface="HGP創英角ｺﾞｼｯｸUB" panose="020B0900000000000000" pitchFamily="50" charset="-128"/>
            </a:endParaRPr>
          </a:p>
          <a:p>
            <a:pPr algn="ctr" eaLnBrk="1" hangingPunct="1">
              <a:lnSpc>
                <a:spcPct val="80000"/>
              </a:lnSpc>
              <a:buFontTx/>
              <a:buNone/>
            </a:pPr>
            <a:r>
              <a:rPr lang="ja-JP" altLang="en-US" sz="4000" dirty="0">
                <a:solidFill>
                  <a:schemeClr val="bg1"/>
                </a:solidFill>
                <a:latin typeface="HGP創英角ｺﾞｼｯｸUB" panose="020B0900000000000000" pitchFamily="50" charset="-128"/>
                <a:ea typeface="HGP創英角ｺﾞｼｯｸUB" panose="020B0900000000000000" pitchFamily="50" charset="-128"/>
              </a:rPr>
              <a:t>演題発表に関連し、演者らに開示すべき</a:t>
            </a:r>
            <a:endParaRPr lang="en-US" altLang="ja-JP" sz="4000" dirty="0">
              <a:solidFill>
                <a:schemeClr val="bg1"/>
              </a:solidFill>
              <a:latin typeface="HGP創英角ｺﾞｼｯｸUB" panose="020B0900000000000000" pitchFamily="50" charset="-128"/>
              <a:ea typeface="HGP創英角ｺﾞｼｯｸUB" panose="020B0900000000000000" pitchFamily="50" charset="-128"/>
            </a:endParaRPr>
          </a:p>
          <a:p>
            <a:pPr algn="ctr" eaLnBrk="1" hangingPunct="1">
              <a:lnSpc>
                <a:spcPct val="80000"/>
              </a:lnSpc>
              <a:buFontTx/>
              <a:buNone/>
            </a:pPr>
            <a:r>
              <a:rPr lang="ja-JP" altLang="en-US" sz="4000" dirty="0">
                <a:solidFill>
                  <a:schemeClr val="bg1"/>
                </a:solidFill>
                <a:latin typeface="HGP創英角ｺﾞｼｯｸUB" panose="020B0900000000000000" pitchFamily="50" charset="-128"/>
                <a:ea typeface="HGP創英角ｺﾞｼｯｸUB" panose="020B0900000000000000" pitchFamily="50" charset="-128"/>
              </a:rPr>
              <a:t>利益相反関係にある企業などはありません。</a:t>
            </a:r>
            <a:endParaRPr lang="en-US" altLang="ja-JP" dirty="0">
              <a:solidFill>
                <a:schemeClr val="bg1"/>
              </a:solidFill>
              <a:latin typeface="HGP創英角ｺﾞｼｯｸUB" panose="020B0900000000000000" pitchFamily="50" charset="-128"/>
              <a:ea typeface="HGP創英角ｺﾞｼｯｸUB" panose="020B0900000000000000" pitchFamily="50" charset="-128"/>
            </a:endParaRPr>
          </a:p>
        </p:txBody>
      </p:sp>
      <p:sp>
        <p:nvSpPr>
          <p:cNvPr id="4100" name="正方形/長方形 4">
            <a:extLst>
              <a:ext uri="{FF2B5EF4-FFF2-40B4-BE49-F238E27FC236}">
                <a16:creationId xmlns:a16="http://schemas.microsoft.com/office/drawing/2014/main" id="{3AFBC9D9-2686-142C-D561-6F6CE86BBDB6}"/>
              </a:ext>
            </a:extLst>
          </p:cNvPr>
          <p:cNvSpPr>
            <a:spLocks noChangeArrowheads="1"/>
          </p:cNvSpPr>
          <p:nvPr/>
        </p:nvSpPr>
        <p:spPr bwMode="auto">
          <a:xfrm>
            <a:off x="204788" y="153988"/>
            <a:ext cx="11780837" cy="6551612"/>
          </a:xfrm>
          <a:prstGeom prst="rect">
            <a:avLst/>
          </a:prstGeom>
          <a:noFill/>
          <a:ln w="38100" algn="ctr">
            <a:solidFill>
              <a:schemeClr val="bg1"/>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endParaRPr kumimoji="0" lang="ja-JP" altLang="en-US" sz="2400"/>
          </a:p>
        </p:txBody>
      </p:sp>
      <p:sp>
        <p:nvSpPr>
          <p:cNvPr id="2" name="テキスト ボックス 4">
            <a:extLst>
              <a:ext uri="{FF2B5EF4-FFF2-40B4-BE49-F238E27FC236}">
                <a16:creationId xmlns:a16="http://schemas.microsoft.com/office/drawing/2014/main" id="{6E05AD75-82F3-8608-744B-85EF20D7FBF1}"/>
              </a:ext>
            </a:extLst>
          </p:cNvPr>
          <p:cNvSpPr txBox="1">
            <a:spLocks noChangeArrowheads="1"/>
          </p:cNvSpPr>
          <p:nvPr/>
        </p:nvSpPr>
        <p:spPr bwMode="auto">
          <a:xfrm>
            <a:off x="217803" y="107729"/>
            <a:ext cx="4057521"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Char char="•"/>
              <a:defRPr sz="3200">
                <a:solidFill>
                  <a:schemeClr val="tx1"/>
                </a:solidFill>
                <a:latin typeface="Times New Roman" pitchFamily="18" charset="0"/>
              </a:defRPr>
            </a:lvl1pPr>
            <a:lvl2pPr marL="742950" indent="-285750" eaLnBrk="0" hangingPunct="0">
              <a:spcBef>
                <a:spcPct val="20000"/>
              </a:spcBef>
              <a:buChar char="–"/>
              <a:defRPr sz="2800">
                <a:solidFill>
                  <a:schemeClr val="tx1"/>
                </a:solidFill>
                <a:latin typeface="Times New Roman" pitchFamily="18" charset="0"/>
              </a:defRPr>
            </a:lvl2pPr>
            <a:lvl3pPr marL="1143000" indent="-228600" eaLnBrk="0" hangingPunct="0">
              <a:spcBef>
                <a:spcPct val="20000"/>
              </a:spcBef>
              <a:buChar char="•"/>
              <a:defRPr sz="2400">
                <a:solidFill>
                  <a:schemeClr val="tx1"/>
                </a:solidFill>
                <a:latin typeface="Times New Roman" pitchFamily="18" charset="0"/>
              </a:defRPr>
            </a:lvl3pPr>
            <a:lvl4pPr marL="1600200" indent="-228600" eaLnBrk="0" hangingPunct="0">
              <a:spcBef>
                <a:spcPct val="20000"/>
              </a:spcBef>
              <a:buChar char="–"/>
              <a:defRPr sz="2000">
                <a:solidFill>
                  <a:schemeClr val="tx1"/>
                </a:solidFill>
                <a:latin typeface="Times New Roman" pitchFamily="18" charset="0"/>
              </a:defRPr>
            </a:lvl4pPr>
            <a:lvl5pPr marL="2057400" indent="-228600" eaLnBrk="0" hangingPunct="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eaLnBrk="1" hangingPunct="1">
              <a:spcBef>
                <a:spcPct val="0"/>
              </a:spcBef>
              <a:buFontTx/>
              <a:buNone/>
            </a:pPr>
            <a:r>
              <a:rPr lang="en-US" altLang="ja-JP" sz="1600" dirty="0">
                <a:solidFill>
                  <a:schemeClr val="bg1"/>
                </a:solidFill>
                <a:latin typeface="HGPｺﾞｼｯｸE" panose="020B0900000000000000" pitchFamily="50" charset="-128"/>
                <a:ea typeface="HGPｺﾞｼｯｸE" panose="020B0900000000000000" pitchFamily="50" charset="-128"/>
              </a:rPr>
              <a:t>〔</a:t>
            </a:r>
            <a:r>
              <a:rPr lang="ja-JP" altLang="en-US" sz="1600" dirty="0">
                <a:solidFill>
                  <a:schemeClr val="bg1"/>
                </a:solidFill>
                <a:latin typeface="HGPｺﾞｼｯｸE" panose="020B0900000000000000" pitchFamily="50" charset="-128"/>
                <a:ea typeface="HGPｺﾞｼｯｸE" panose="020B0900000000000000" pitchFamily="50" charset="-128"/>
              </a:rPr>
              <a:t>スライド例</a:t>
            </a:r>
            <a:r>
              <a:rPr lang="en-US" altLang="ja-JP" sz="1600" dirty="0">
                <a:solidFill>
                  <a:schemeClr val="bg1"/>
                </a:solidFill>
                <a:latin typeface="HGPｺﾞｼｯｸE" panose="020B0900000000000000" pitchFamily="50" charset="-128"/>
                <a:ea typeface="HGPｺﾞｼｯｸE" panose="020B0900000000000000" pitchFamily="50" charset="-128"/>
              </a:rPr>
              <a:t>〕</a:t>
            </a:r>
            <a:r>
              <a:rPr lang="ja-JP" altLang="en-US" sz="1600" dirty="0">
                <a:solidFill>
                  <a:schemeClr val="bg1"/>
                </a:solidFill>
                <a:latin typeface="HGPｺﾞｼｯｸE" panose="020B0900000000000000" pitchFamily="50" charset="-128"/>
                <a:ea typeface="HGPｺﾞｼｯｸE" panose="020B0900000000000000" pitchFamily="50" charset="-128"/>
              </a:rPr>
              <a:t>申告すべきＣＯＩ状態がない場合</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3">
            <a:extLst>
              <a:ext uri="{FF2B5EF4-FFF2-40B4-BE49-F238E27FC236}">
                <a16:creationId xmlns:a16="http://schemas.microsoft.com/office/drawing/2014/main" id="{92BDE8F9-02A4-8B21-AB2C-3021F429BB64}"/>
              </a:ext>
            </a:extLst>
          </p:cNvPr>
          <p:cNvSpPr>
            <a:spLocks noGrp="1" noChangeArrowheads="1"/>
          </p:cNvSpPr>
          <p:nvPr>
            <p:ph type="body" idx="4294967295"/>
          </p:nvPr>
        </p:nvSpPr>
        <p:spPr>
          <a:xfrm>
            <a:off x="407988" y="3307914"/>
            <a:ext cx="11380787" cy="488950"/>
          </a:xfrm>
        </p:spPr>
        <p:txBody>
          <a:bodyPr/>
          <a:lstStyle/>
          <a:p>
            <a:pPr eaLnBrk="1" hangingPunct="1">
              <a:lnSpc>
                <a:spcPct val="80000"/>
              </a:lnSpc>
              <a:buFontTx/>
              <a:buNone/>
            </a:pPr>
            <a:r>
              <a:rPr lang="ja-JP" altLang="en-US" sz="2400" b="1" dirty="0">
                <a:solidFill>
                  <a:schemeClr val="bg1"/>
                </a:solidFill>
                <a:latin typeface="HGP創英角ｺﾞｼｯｸUB" panose="020B0900000000000000" pitchFamily="50" charset="-128"/>
                <a:ea typeface="HGP創英角ｺﾞｼｯｸUB" panose="020B0900000000000000" pitchFamily="50" charset="-128"/>
              </a:rPr>
              <a:t>演題発表に関連し、筆頭および共著者が開示すべき利益相反関係にある企業などとして</a:t>
            </a:r>
            <a:r>
              <a:rPr lang="ja-JP" altLang="en-US" sz="2400" b="1" dirty="0">
                <a:solidFill>
                  <a:schemeClr val="bg1"/>
                </a:solidFill>
                <a:latin typeface="Arial" panose="020B0604020202020204" pitchFamily="34" charset="0"/>
                <a:ea typeface="ＭＳ Ｐゴシック" panose="020B0600070205080204" pitchFamily="50" charset="-128"/>
              </a:rPr>
              <a:t>、</a:t>
            </a:r>
          </a:p>
        </p:txBody>
      </p:sp>
      <p:sp>
        <p:nvSpPr>
          <p:cNvPr id="4099" name="正方形/長方形 4">
            <a:extLst>
              <a:ext uri="{FF2B5EF4-FFF2-40B4-BE49-F238E27FC236}">
                <a16:creationId xmlns:a16="http://schemas.microsoft.com/office/drawing/2014/main" id="{5D5AFC72-5B65-FD31-C4C1-D6B71B7E2E70}"/>
              </a:ext>
            </a:extLst>
          </p:cNvPr>
          <p:cNvSpPr>
            <a:spLocks noChangeArrowheads="1"/>
          </p:cNvSpPr>
          <p:nvPr/>
        </p:nvSpPr>
        <p:spPr bwMode="auto">
          <a:xfrm>
            <a:off x="185738" y="153988"/>
            <a:ext cx="11825287" cy="6551612"/>
          </a:xfrm>
          <a:prstGeom prst="rect">
            <a:avLst/>
          </a:prstGeom>
          <a:noFill/>
          <a:ln w="38100" algn="ctr">
            <a:solidFill>
              <a:schemeClr val="bg1"/>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endParaRPr kumimoji="0" lang="ja-JP" altLang="en-US" sz="2400"/>
          </a:p>
        </p:txBody>
      </p:sp>
      <p:sp>
        <p:nvSpPr>
          <p:cNvPr id="5" name="Rectangle 3">
            <a:extLst>
              <a:ext uri="{FF2B5EF4-FFF2-40B4-BE49-F238E27FC236}">
                <a16:creationId xmlns:a16="http://schemas.microsoft.com/office/drawing/2014/main" id="{F0307230-50D1-B3B6-9792-32C7A25968EC}"/>
              </a:ext>
            </a:extLst>
          </p:cNvPr>
          <p:cNvSpPr txBox="1">
            <a:spLocks noChangeArrowheads="1"/>
          </p:cNvSpPr>
          <p:nvPr/>
        </p:nvSpPr>
        <p:spPr bwMode="auto">
          <a:xfrm>
            <a:off x="1012825" y="3883307"/>
            <a:ext cx="4792663" cy="3551237"/>
          </a:xfrm>
          <a:prstGeom prst="rect">
            <a:avLst/>
          </a:prstGeom>
          <a:noFill/>
          <a:ln>
            <a:noFill/>
          </a:ln>
        </p:spPr>
        <p:txBody>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a:lstStyle>
          <a:p>
            <a:pPr eaLnBrk="1" hangingPunct="1">
              <a:lnSpc>
                <a:spcPct val="80000"/>
              </a:lnSpc>
              <a:buFontTx/>
              <a:buNone/>
              <a:defRPr/>
            </a:pPr>
            <a:r>
              <a:rPr kumimoji="0" lang="ja-JP" altLang="en-US" sz="2400" b="1" kern="0" dirty="0">
                <a:solidFill>
                  <a:schemeClr val="bg1"/>
                </a:solidFill>
                <a:latin typeface="Arial" charset="0"/>
                <a:ea typeface="ＭＳ Ｐゴシック" pitchFamily="50" charset="-128"/>
              </a:rPr>
              <a:t>①　役員・顧問職：	星口薬品</a:t>
            </a:r>
            <a:endParaRPr kumimoji="0" lang="en-US" altLang="ja-JP" sz="2400" b="1" kern="0" dirty="0">
              <a:solidFill>
                <a:schemeClr val="bg1"/>
              </a:solidFill>
              <a:latin typeface="Arial" charset="0"/>
              <a:ea typeface="ＭＳ Ｐゴシック" pitchFamily="50" charset="-128"/>
            </a:endParaRPr>
          </a:p>
          <a:p>
            <a:pPr eaLnBrk="1" hangingPunct="1">
              <a:spcBef>
                <a:spcPts val="0"/>
              </a:spcBef>
              <a:buFontTx/>
              <a:buNone/>
              <a:defRPr/>
            </a:pPr>
            <a:endParaRPr kumimoji="0" lang="en-US" altLang="ja-JP" sz="1100" b="1" kern="0" dirty="0">
              <a:solidFill>
                <a:schemeClr val="bg1"/>
              </a:solidFill>
              <a:latin typeface="Arial" charset="0"/>
              <a:ea typeface="ＭＳ Ｐゴシック" pitchFamily="50" charset="-128"/>
            </a:endParaRPr>
          </a:p>
          <a:p>
            <a:pPr eaLnBrk="1" hangingPunct="1">
              <a:lnSpc>
                <a:spcPct val="80000"/>
              </a:lnSpc>
              <a:buFontTx/>
              <a:buNone/>
              <a:defRPr/>
            </a:pPr>
            <a:r>
              <a:rPr kumimoji="0" lang="ja-JP" altLang="en-US" sz="2400" b="1" kern="0" dirty="0">
                <a:solidFill>
                  <a:schemeClr val="bg1"/>
                </a:solidFill>
                <a:latin typeface="Arial" charset="0"/>
                <a:ea typeface="ＭＳ Ｐゴシック" pitchFamily="50" charset="-128"/>
              </a:rPr>
              <a:t>②　株：		</a:t>
            </a:r>
            <a:r>
              <a:rPr kumimoji="0" lang="en-US" altLang="ja-JP" sz="2400" b="1" kern="0" dirty="0">
                <a:solidFill>
                  <a:schemeClr val="bg1"/>
                </a:solidFill>
                <a:latin typeface="Arial" charset="0"/>
                <a:ea typeface="ＭＳ Ｐゴシック" pitchFamily="50" charset="-128"/>
              </a:rPr>
              <a:t>AB </a:t>
            </a:r>
            <a:r>
              <a:rPr kumimoji="0" lang="ja-JP" altLang="en-US" sz="2400" b="1" kern="0" dirty="0">
                <a:solidFill>
                  <a:schemeClr val="bg1"/>
                </a:solidFill>
                <a:latin typeface="Arial" charset="0"/>
                <a:ea typeface="ＭＳ Ｐゴシック" pitchFamily="50" charset="-128"/>
              </a:rPr>
              <a:t>製薬</a:t>
            </a:r>
            <a:endParaRPr kumimoji="0" lang="en-US" altLang="ja-JP" sz="2400" b="1" kern="0" dirty="0">
              <a:solidFill>
                <a:schemeClr val="bg1"/>
              </a:solidFill>
              <a:latin typeface="Arial" charset="0"/>
              <a:ea typeface="ＭＳ Ｐゴシック" pitchFamily="50" charset="-128"/>
            </a:endParaRPr>
          </a:p>
          <a:p>
            <a:pPr eaLnBrk="1" hangingPunct="1">
              <a:lnSpc>
                <a:spcPct val="80000"/>
              </a:lnSpc>
              <a:spcBef>
                <a:spcPts val="0"/>
              </a:spcBef>
              <a:buNone/>
              <a:defRPr/>
            </a:pPr>
            <a:endParaRPr kumimoji="0" lang="en-US" altLang="ja-JP" sz="1100" b="1" kern="0" dirty="0">
              <a:solidFill>
                <a:schemeClr val="bg1"/>
              </a:solidFill>
              <a:latin typeface="Arial" charset="0"/>
              <a:ea typeface="ＭＳ Ｐゴシック" pitchFamily="50" charset="-128"/>
            </a:endParaRPr>
          </a:p>
          <a:p>
            <a:pPr eaLnBrk="1" hangingPunct="1">
              <a:lnSpc>
                <a:spcPct val="80000"/>
              </a:lnSpc>
              <a:buFontTx/>
              <a:buNone/>
              <a:defRPr/>
            </a:pPr>
            <a:r>
              <a:rPr kumimoji="0" lang="ja-JP" altLang="en-US" sz="2400" b="1" kern="0" dirty="0">
                <a:solidFill>
                  <a:schemeClr val="bg1"/>
                </a:solidFill>
                <a:latin typeface="Arial" charset="0"/>
                <a:ea typeface="ＭＳ Ｐゴシック" pitchFamily="50" charset="-128"/>
              </a:rPr>
              <a:t>③　特許使用料：	なし</a:t>
            </a:r>
            <a:endParaRPr kumimoji="0" lang="en-US" altLang="ja-JP" sz="2400" b="1" kern="0" dirty="0">
              <a:solidFill>
                <a:schemeClr val="bg1"/>
              </a:solidFill>
              <a:latin typeface="Arial" charset="0"/>
              <a:ea typeface="ＭＳ Ｐゴシック" pitchFamily="50" charset="-128"/>
            </a:endParaRPr>
          </a:p>
          <a:p>
            <a:pPr eaLnBrk="1" hangingPunct="1">
              <a:lnSpc>
                <a:spcPct val="80000"/>
              </a:lnSpc>
              <a:spcBef>
                <a:spcPts val="0"/>
              </a:spcBef>
              <a:buNone/>
              <a:defRPr/>
            </a:pPr>
            <a:endParaRPr kumimoji="0" lang="en-US" altLang="ja-JP" sz="1100" b="1" kern="0" dirty="0">
              <a:solidFill>
                <a:schemeClr val="bg1"/>
              </a:solidFill>
              <a:latin typeface="Arial" charset="0"/>
              <a:ea typeface="ＭＳ Ｐゴシック" pitchFamily="50" charset="-128"/>
            </a:endParaRPr>
          </a:p>
          <a:p>
            <a:pPr eaLnBrk="1" hangingPunct="1">
              <a:lnSpc>
                <a:spcPct val="80000"/>
              </a:lnSpc>
              <a:buFontTx/>
              <a:buNone/>
              <a:defRPr/>
            </a:pPr>
            <a:r>
              <a:rPr kumimoji="0" lang="ja-JP" altLang="en-US" sz="2400" b="1" kern="0" dirty="0">
                <a:solidFill>
                  <a:schemeClr val="bg1"/>
                </a:solidFill>
                <a:latin typeface="Arial" charset="0"/>
                <a:ea typeface="ＭＳ Ｐゴシック" pitchFamily="50" charset="-128"/>
              </a:rPr>
              <a:t>④　講演料など：	なし</a:t>
            </a:r>
            <a:endParaRPr kumimoji="0" lang="en-US" altLang="ja-JP" sz="2400" b="1" kern="0" dirty="0">
              <a:solidFill>
                <a:schemeClr val="bg1"/>
              </a:solidFill>
              <a:latin typeface="Arial" charset="0"/>
              <a:ea typeface="ＭＳ Ｐゴシック" pitchFamily="50" charset="-128"/>
            </a:endParaRPr>
          </a:p>
          <a:p>
            <a:pPr eaLnBrk="1" hangingPunct="1">
              <a:lnSpc>
                <a:spcPct val="80000"/>
              </a:lnSpc>
              <a:spcBef>
                <a:spcPts val="0"/>
              </a:spcBef>
              <a:buNone/>
              <a:defRPr/>
            </a:pPr>
            <a:endParaRPr kumimoji="0" lang="en-US" altLang="ja-JP" sz="1100" b="1" kern="0" dirty="0">
              <a:solidFill>
                <a:schemeClr val="bg1"/>
              </a:solidFill>
              <a:latin typeface="Arial" charset="0"/>
              <a:ea typeface="ＭＳ Ｐゴシック" pitchFamily="50" charset="-128"/>
            </a:endParaRPr>
          </a:p>
          <a:p>
            <a:pPr eaLnBrk="1" hangingPunct="1">
              <a:lnSpc>
                <a:spcPct val="80000"/>
              </a:lnSpc>
              <a:buFontTx/>
              <a:buNone/>
              <a:defRPr/>
            </a:pPr>
            <a:r>
              <a:rPr kumimoji="0" lang="ja-JP" altLang="en-US" sz="2400" b="1" kern="0" dirty="0">
                <a:solidFill>
                  <a:schemeClr val="bg1"/>
                </a:solidFill>
                <a:latin typeface="Arial" charset="0"/>
                <a:ea typeface="ＭＳ Ｐゴシック" pitchFamily="50" charset="-128"/>
              </a:rPr>
              <a:t>⑤　原稿料など：	なし</a:t>
            </a:r>
            <a:endParaRPr kumimoji="0" lang="en-US" altLang="ja-JP" sz="2400" b="1" kern="0" dirty="0">
              <a:solidFill>
                <a:schemeClr val="bg1"/>
              </a:solidFill>
              <a:latin typeface="Arial" charset="0"/>
              <a:ea typeface="ＭＳ Ｐゴシック" pitchFamily="50" charset="-128"/>
            </a:endParaRPr>
          </a:p>
        </p:txBody>
      </p:sp>
      <p:sp>
        <p:nvSpPr>
          <p:cNvPr id="6" name="Rectangle 3">
            <a:extLst>
              <a:ext uri="{FF2B5EF4-FFF2-40B4-BE49-F238E27FC236}">
                <a16:creationId xmlns:a16="http://schemas.microsoft.com/office/drawing/2014/main" id="{19198F8A-86FE-628F-76CB-5A3B1B871DF6}"/>
              </a:ext>
            </a:extLst>
          </p:cNvPr>
          <p:cNvSpPr txBox="1">
            <a:spLocks noChangeArrowheads="1"/>
          </p:cNvSpPr>
          <p:nvPr/>
        </p:nvSpPr>
        <p:spPr bwMode="auto">
          <a:xfrm>
            <a:off x="6348413" y="3884894"/>
            <a:ext cx="5227637" cy="3168650"/>
          </a:xfrm>
          <a:prstGeom prst="rect">
            <a:avLst/>
          </a:prstGeom>
          <a:noFill/>
          <a:ln>
            <a:noFill/>
          </a:ln>
        </p:spPr>
        <p:txBody>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a:lstStyle>
          <a:p>
            <a:pPr eaLnBrk="1" hangingPunct="1">
              <a:lnSpc>
                <a:spcPct val="80000"/>
              </a:lnSpc>
              <a:buFontTx/>
              <a:buNone/>
              <a:defRPr/>
            </a:pPr>
            <a:r>
              <a:rPr kumimoji="0" lang="ja-JP" altLang="en-US" sz="2400" b="1" kern="0" dirty="0">
                <a:solidFill>
                  <a:schemeClr val="bg1"/>
                </a:solidFill>
                <a:latin typeface="Arial" charset="0"/>
                <a:ea typeface="ＭＳ Ｐゴシック" pitchFamily="50" charset="-128"/>
              </a:rPr>
              <a:t>⑥　研究費：	　　　　○○製薬</a:t>
            </a:r>
            <a:endParaRPr kumimoji="0" lang="en-US" altLang="ja-JP" sz="2400" b="1" kern="0" dirty="0">
              <a:solidFill>
                <a:schemeClr val="bg1"/>
              </a:solidFill>
              <a:latin typeface="Arial" charset="0"/>
              <a:ea typeface="ＭＳ Ｐゴシック" pitchFamily="50" charset="-128"/>
            </a:endParaRPr>
          </a:p>
          <a:p>
            <a:pPr eaLnBrk="1" hangingPunct="1">
              <a:lnSpc>
                <a:spcPct val="80000"/>
              </a:lnSpc>
              <a:spcBef>
                <a:spcPts val="0"/>
              </a:spcBef>
              <a:buNone/>
              <a:defRPr/>
            </a:pPr>
            <a:endParaRPr kumimoji="0" lang="en-US" altLang="ja-JP" sz="1100" b="1" kern="0" dirty="0">
              <a:solidFill>
                <a:schemeClr val="bg1"/>
              </a:solidFill>
              <a:latin typeface="Arial" charset="0"/>
              <a:ea typeface="ＭＳ Ｐゴシック" pitchFamily="50" charset="-128"/>
            </a:endParaRPr>
          </a:p>
          <a:p>
            <a:pPr eaLnBrk="1" hangingPunct="1">
              <a:lnSpc>
                <a:spcPct val="80000"/>
              </a:lnSpc>
              <a:buFontTx/>
              <a:buNone/>
              <a:defRPr/>
            </a:pPr>
            <a:r>
              <a:rPr kumimoji="0" lang="ja-JP" altLang="en-US" sz="2400" b="1" kern="0" dirty="0">
                <a:solidFill>
                  <a:schemeClr val="bg1"/>
                </a:solidFill>
                <a:latin typeface="Arial" charset="0"/>
                <a:ea typeface="ＭＳ Ｐゴシック" pitchFamily="50" charset="-128"/>
              </a:rPr>
              <a:t>⑦　奨学（奨励）寄附金：なし</a:t>
            </a:r>
            <a:endParaRPr kumimoji="0" lang="en-US" altLang="ja-JP" sz="2400" b="1" kern="0" dirty="0">
              <a:solidFill>
                <a:schemeClr val="bg1"/>
              </a:solidFill>
              <a:latin typeface="Arial" charset="0"/>
              <a:ea typeface="ＭＳ Ｐゴシック" pitchFamily="50" charset="-128"/>
            </a:endParaRPr>
          </a:p>
          <a:p>
            <a:pPr eaLnBrk="1" hangingPunct="1">
              <a:lnSpc>
                <a:spcPct val="80000"/>
              </a:lnSpc>
              <a:spcBef>
                <a:spcPts val="0"/>
              </a:spcBef>
              <a:buNone/>
              <a:defRPr/>
            </a:pPr>
            <a:endParaRPr kumimoji="0" lang="en-US" altLang="ja-JP" sz="1100" b="1" kern="0" dirty="0">
              <a:solidFill>
                <a:schemeClr val="bg1"/>
              </a:solidFill>
              <a:latin typeface="Arial" charset="0"/>
              <a:ea typeface="ＭＳ Ｐゴシック" pitchFamily="50" charset="-128"/>
            </a:endParaRPr>
          </a:p>
          <a:p>
            <a:pPr eaLnBrk="1" hangingPunct="1">
              <a:lnSpc>
                <a:spcPct val="80000"/>
              </a:lnSpc>
              <a:buFontTx/>
              <a:buNone/>
              <a:defRPr/>
            </a:pPr>
            <a:r>
              <a:rPr kumimoji="0" lang="ja-JP" altLang="en-US" sz="2400" b="1" kern="0" dirty="0">
                <a:solidFill>
                  <a:schemeClr val="bg1"/>
                </a:solidFill>
                <a:latin typeface="Arial" charset="0"/>
                <a:ea typeface="ＭＳ Ｐゴシック" pitchFamily="50" charset="-128"/>
              </a:rPr>
              <a:t>⑧　寄付講座：	なし</a:t>
            </a:r>
            <a:endParaRPr kumimoji="0" lang="en-US" altLang="ja-JP" sz="2400" b="1" kern="0" dirty="0">
              <a:solidFill>
                <a:schemeClr val="bg1"/>
              </a:solidFill>
              <a:latin typeface="Arial" charset="0"/>
              <a:ea typeface="ＭＳ Ｐゴシック" pitchFamily="50" charset="-128"/>
            </a:endParaRPr>
          </a:p>
          <a:p>
            <a:pPr eaLnBrk="1" hangingPunct="1">
              <a:lnSpc>
                <a:spcPct val="80000"/>
              </a:lnSpc>
              <a:spcBef>
                <a:spcPts val="0"/>
              </a:spcBef>
              <a:buNone/>
              <a:defRPr/>
            </a:pPr>
            <a:endParaRPr kumimoji="0" lang="en-US" altLang="ja-JP" sz="1100" b="1" kern="0" dirty="0">
              <a:solidFill>
                <a:schemeClr val="bg1"/>
              </a:solidFill>
              <a:latin typeface="Arial" charset="0"/>
              <a:ea typeface="ＭＳ Ｐゴシック" pitchFamily="50" charset="-128"/>
            </a:endParaRPr>
          </a:p>
          <a:p>
            <a:pPr eaLnBrk="1" hangingPunct="1">
              <a:lnSpc>
                <a:spcPct val="80000"/>
              </a:lnSpc>
              <a:buFontTx/>
              <a:buNone/>
              <a:defRPr/>
            </a:pPr>
            <a:r>
              <a:rPr kumimoji="0" lang="ja-JP" altLang="en-US" sz="2400" b="1" kern="0" dirty="0">
                <a:solidFill>
                  <a:schemeClr val="bg1"/>
                </a:solidFill>
                <a:latin typeface="Arial" charset="0"/>
                <a:ea typeface="ＭＳ Ｐゴシック" pitchFamily="50" charset="-128"/>
              </a:rPr>
              <a:t>⑨　その他報酬：	なし</a:t>
            </a:r>
            <a:endParaRPr kumimoji="0" lang="en-US" altLang="ja-JP" sz="2400" b="1" kern="0" dirty="0">
              <a:solidFill>
                <a:schemeClr val="bg1"/>
              </a:solidFill>
              <a:latin typeface="Arial" charset="0"/>
              <a:ea typeface="ＭＳ Ｐゴシック" pitchFamily="50" charset="-128"/>
            </a:endParaRPr>
          </a:p>
          <a:p>
            <a:pPr eaLnBrk="1" hangingPunct="1">
              <a:lnSpc>
                <a:spcPct val="80000"/>
              </a:lnSpc>
              <a:spcBef>
                <a:spcPts val="0"/>
              </a:spcBef>
              <a:buNone/>
              <a:defRPr/>
            </a:pPr>
            <a:endParaRPr kumimoji="0" lang="en-US" altLang="ja-JP" sz="1100" b="1" kern="0" dirty="0">
              <a:solidFill>
                <a:schemeClr val="bg1"/>
              </a:solidFill>
              <a:latin typeface="Arial" charset="0"/>
              <a:ea typeface="ＭＳ Ｐゴシック" pitchFamily="50" charset="-128"/>
            </a:endParaRPr>
          </a:p>
        </p:txBody>
      </p:sp>
      <p:sp>
        <p:nvSpPr>
          <p:cNvPr id="7" name="Rectangle 2">
            <a:extLst>
              <a:ext uri="{FF2B5EF4-FFF2-40B4-BE49-F238E27FC236}">
                <a16:creationId xmlns:a16="http://schemas.microsoft.com/office/drawing/2014/main" id="{889E3DC5-8D4E-072A-54D2-34CA35760074}"/>
              </a:ext>
            </a:extLst>
          </p:cNvPr>
          <p:cNvSpPr txBox="1">
            <a:spLocks noChangeArrowheads="1"/>
          </p:cNvSpPr>
          <p:nvPr/>
        </p:nvSpPr>
        <p:spPr>
          <a:xfrm>
            <a:off x="425450" y="433757"/>
            <a:ext cx="11363325" cy="2735263"/>
          </a:xfrm>
          <a:prstGeom prst="rect">
            <a:avLst/>
          </a:prstGeom>
          <a:solidFill>
            <a:srgbClr val="333399"/>
          </a:solidFill>
          <a:ln>
            <a:solidFill>
              <a:srgbClr val="00FFFF"/>
            </a:solidFill>
            <a:miter lim="800000"/>
            <a:headEnd/>
            <a:tailEnd/>
          </a:ln>
        </p:spPr>
        <p:txBody>
          <a:bodyPr anchor="ctr" anchorCtr="0"/>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Times New Roman" pitchFamily="18" charset="0"/>
              </a:defRPr>
            </a:lvl2pPr>
            <a:lvl3pPr algn="ctr" rtl="0" eaLnBrk="0" fontAlgn="base" hangingPunct="0">
              <a:spcBef>
                <a:spcPct val="0"/>
              </a:spcBef>
              <a:spcAft>
                <a:spcPct val="0"/>
              </a:spcAft>
              <a:defRPr sz="4400">
                <a:solidFill>
                  <a:schemeClr val="tx2"/>
                </a:solidFill>
                <a:latin typeface="Times New Roman" pitchFamily="18" charset="0"/>
              </a:defRPr>
            </a:lvl3pPr>
            <a:lvl4pPr algn="ctr" rtl="0" eaLnBrk="0" fontAlgn="base" hangingPunct="0">
              <a:spcBef>
                <a:spcPct val="0"/>
              </a:spcBef>
              <a:spcAft>
                <a:spcPct val="0"/>
              </a:spcAft>
              <a:defRPr sz="4400">
                <a:solidFill>
                  <a:schemeClr val="tx2"/>
                </a:solidFill>
                <a:latin typeface="Times New Roman" pitchFamily="18" charset="0"/>
              </a:defRPr>
            </a:lvl4pPr>
            <a:lvl5pPr algn="ctr" rtl="0" eaLnBrk="0" fontAlgn="base" hangingPunct="0">
              <a:spcBef>
                <a:spcPct val="0"/>
              </a:spcBef>
              <a:spcAft>
                <a:spcPct val="0"/>
              </a:spcAft>
              <a:defRPr sz="4400">
                <a:solidFill>
                  <a:schemeClr val="tx2"/>
                </a:solidFill>
                <a:latin typeface="Times New Roman" pitchFamily="18" charset="0"/>
              </a:defRPr>
            </a:lvl5pPr>
            <a:lvl6pPr marL="457200" algn="ctr" rtl="0" fontAlgn="base">
              <a:spcBef>
                <a:spcPct val="0"/>
              </a:spcBef>
              <a:spcAft>
                <a:spcPct val="0"/>
              </a:spcAft>
              <a:defRPr sz="4400">
                <a:solidFill>
                  <a:schemeClr val="tx2"/>
                </a:solidFill>
                <a:latin typeface="Times New Roman" pitchFamily="18" charset="0"/>
              </a:defRPr>
            </a:lvl6pPr>
            <a:lvl7pPr marL="914400" algn="ctr" rtl="0" fontAlgn="base">
              <a:spcBef>
                <a:spcPct val="0"/>
              </a:spcBef>
              <a:spcAft>
                <a:spcPct val="0"/>
              </a:spcAft>
              <a:defRPr sz="4400">
                <a:solidFill>
                  <a:schemeClr val="tx2"/>
                </a:solidFill>
                <a:latin typeface="Times New Roman" pitchFamily="18" charset="0"/>
              </a:defRPr>
            </a:lvl7pPr>
            <a:lvl8pPr marL="1371600" algn="ctr" rtl="0" fontAlgn="base">
              <a:spcBef>
                <a:spcPct val="0"/>
              </a:spcBef>
              <a:spcAft>
                <a:spcPct val="0"/>
              </a:spcAft>
              <a:defRPr sz="4400">
                <a:solidFill>
                  <a:schemeClr val="tx2"/>
                </a:solidFill>
                <a:latin typeface="Times New Roman" pitchFamily="18" charset="0"/>
              </a:defRPr>
            </a:lvl8pPr>
            <a:lvl9pPr marL="1828800" algn="ctr" rtl="0" fontAlgn="base">
              <a:spcBef>
                <a:spcPct val="0"/>
              </a:spcBef>
              <a:spcAft>
                <a:spcPct val="0"/>
              </a:spcAft>
              <a:defRPr sz="4400">
                <a:solidFill>
                  <a:schemeClr val="tx2"/>
                </a:solidFill>
                <a:latin typeface="Times New Roman" pitchFamily="18" charset="0"/>
              </a:defRPr>
            </a:lvl9pPr>
          </a:lstStyle>
          <a:p>
            <a:pPr eaLnBrk="1" hangingPunct="1"/>
            <a:r>
              <a:rPr kumimoji="0" lang="zh-CN" altLang="en-US" kern="0" dirty="0">
                <a:solidFill>
                  <a:schemeClr val="bg1"/>
                </a:solidFill>
                <a:latin typeface="HGP創英角ｺﾞｼｯｸUB" panose="020B0900000000000000" pitchFamily="50" charset="-128"/>
                <a:ea typeface="HGP創英角ｺﾞｼｯｸUB" panose="020B0900000000000000" pitchFamily="50" charset="-128"/>
              </a:rPr>
              <a:t>第</a:t>
            </a:r>
            <a:r>
              <a:rPr kumimoji="0" lang="en-US" altLang="zh-CN" kern="0" dirty="0">
                <a:solidFill>
                  <a:schemeClr val="bg1"/>
                </a:solidFill>
                <a:latin typeface="HGP創英角ｺﾞｼｯｸUB" panose="020B0900000000000000" pitchFamily="50" charset="-128"/>
                <a:ea typeface="HGP創英角ｺﾞｼｯｸUB" panose="020B0900000000000000" pitchFamily="50" charset="-128"/>
              </a:rPr>
              <a:t>8</a:t>
            </a:r>
            <a:r>
              <a:rPr kumimoji="0" lang="en-US" altLang="ja-JP" kern="0" dirty="0">
                <a:solidFill>
                  <a:schemeClr val="bg1"/>
                </a:solidFill>
                <a:latin typeface="HGP創英角ｺﾞｼｯｸUB" panose="020B0900000000000000" pitchFamily="50" charset="-128"/>
                <a:ea typeface="HGP創英角ｺﾞｼｯｸUB" panose="020B0900000000000000" pitchFamily="50" charset="-128"/>
              </a:rPr>
              <a:t>5</a:t>
            </a:r>
            <a:r>
              <a:rPr kumimoji="0" lang="zh-CN" altLang="en-US" kern="0" dirty="0">
                <a:solidFill>
                  <a:schemeClr val="bg1"/>
                </a:solidFill>
                <a:latin typeface="HGP創英角ｺﾞｼｯｸUB" panose="020B0900000000000000" pitchFamily="50" charset="-128"/>
                <a:ea typeface="HGP創英角ｺﾞｼｯｸUB" panose="020B0900000000000000" pitchFamily="50" charset="-128"/>
              </a:rPr>
              <a:t>回日本臨床外科学会総会</a:t>
            </a:r>
            <a:br>
              <a:rPr kumimoji="0" lang="en-US" altLang="ja-JP" kern="0" dirty="0">
                <a:solidFill>
                  <a:schemeClr val="bg1"/>
                </a:solidFill>
                <a:latin typeface="HGP創英角ｺﾞｼｯｸUB" panose="020B0900000000000000" pitchFamily="50" charset="-128"/>
                <a:ea typeface="HGP創英角ｺﾞｼｯｸUB" panose="020B0900000000000000" pitchFamily="50" charset="-128"/>
              </a:rPr>
            </a:br>
            <a:r>
              <a:rPr kumimoji="0" lang="ja-JP" altLang="en-US" kern="0" dirty="0">
                <a:solidFill>
                  <a:schemeClr val="bg1"/>
                </a:solidFill>
                <a:latin typeface="HGP創英角ｺﾞｼｯｸUB" panose="020B0900000000000000" pitchFamily="50" charset="-128"/>
                <a:ea typeface="HGP創英角ｺﾞｼｯｸUB" panose="020B0900000000000000" pitchFamily="50" charset="-128"/>
              </a:rPr>
              <a:t>利益相反の開示</a:t>
            </a:r>
            <a:br>
              <a:rPr kumimoji="0" lang="en-US" altLang="ja-JP" sz="4000" kern="0" dirty="0">
                <a:solidFill>
                  <a:schemeClr val="bg1"/>
                </a:solidFill>
                <a:latin typeface="HGP創英角ｺﾞｼｯｸUB" panose="020B0900000000000000" pitchFamily="50" charset="-128"/>
                <a:ea typeface="HGP創英角ｺﾞｼｯｸUB" panose="020B0900000000000000" pitchFamily="50" charset="-128"/>
              </a:rPr>
            </a:br>
            <a:r>
              <a:rPr kumimoji="0" lang="ja-JP" altLang="en-US" sz="1600" kern="0" dirty="0">
                <a:solidFill>
                  <a:schemeClr val="bg1"/>
                </a:solidFill>
                <a:latin typeface="HGP創英角ｺﾞｼｯｸUB" panose="020B0900000000000000" pitchFamily="50" charset="-128"/>
                <a:ea typeface="HGP創英角ｺﾞｼｯｸUB" panose="020B0900000000000000" pitchFamily="50" charset="-128"/>
              </a:rPr>
              <a:t>　</a:t>
            </a:r>
            <a:br>
              <a:rPr kumimoji="0" lang="en-US" altLang="ja-JP" sz="2400" i="1" kern="0" dirty="0">
                <a:solidFill>
                  <a:srgbClr val="FFFF1F"/>
                </a:solidFill>
                <a:latin typeface="HGP創英角ｺﾞｼｯｸUB" panose="020B0900000000000000" pitchFamily="50" charset="-128"/>
                <a:ea typeface="HGP創英角ｺﾞｼｯｸUB" panose="020B0900000000000000" pitchFamily="50" charset="-128"/>
              </a:rPr>
            </a:br>
            <a:r>
              <a:rPr kumimoji="0" lang="ja-JP" altLang="en-US" sz="2400" kern="0" dirty="0">
                <a:solidFill>
                  <a:schemeClr val="bg1"/>
                </a:solidFill>
                <a:latin typeface="HGP創英角ｺﾞｼｯｸUB" panose="020B0900000000000000" pitchFamily="50" charset="-128"/>
                <a:ea typeface="HGP創英角ｺﾞｼｯｸUB" panose="020B0900000000000000" pitchFamily="50" charset="-128"/>
              </a:rPr>
              <a:t>発表者名：○○　○○、○○　○○、◎○○　○○（◎代表者）</a:t>
            </a:r>
            <a:endParaRPr kumimoji="0" lang="en-US" altLang="ja-JP" sz="2400" kern="0" dirty="0">
              <a:solidFill>
                <a:schemeClr val="bg1"/>
              </a:solidFill>
              <a:latin typeface="HGP創英角ｺﾞｼｯｸUB" panose="020B0900000000000000" pitchFamily="50" charset="-128"/>
              <a:ea typeface="HGP創英角ｺﾞｼｯｸUB" panose="020B0900000000000000" pitchFamily="50" charset="-128"/>
            </a:endParaRPr>
          </a:p>
        </p:txBody>
      </p:sp>
      <p:sp>
        <p:nvSpPr>
          <p:cNvPr id="8" name="テキスト ボックス 4">
            <a:extLst>
              <a:ext uri="{FF2B5EF4-FFF2-40B4-BE49-F238E27FC236}">
                <a16:creationId xmlns:a16="http://schemas.microsoft.com/office/drawing/2014/main" id="{21B7001F-7D38-6B38-2118-B12DA1B0C6A7}"/>
              </a:ext>
            </a:extLst>
          </p:cNvPr>
          <p:cNvSpPr txBox="1">
            <a:spLocks noChangeArrowheads="1"/>
          </p:cNvSpPr>
          <p:nvPr/>
        </p:nvSpPr>
        <p:spPr bwMode="auto">
          <a:xfrm>
            <a:off x="217803" y="95203"/>
            <a:ext cx="4039888"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Char char="•"/>
              <a:defRPr sz="3200">
                <a:solidFill>
                  <a:schemeClr val="tx1"/>
                </a:solidFill>
                <a:latin typeface="Times New Roman" pitchFamily="18" charset="0"/>
              </a:defRPr>
            </a:lvl1pPr>
            <a:lvl2pPr marL="742950" indent="-285750" eaLnBrk="0" hangingPunct="0">
              <a:spcBef>
                <a:spcPct val="20000"/>
              </a:spcBef>
              <a:buChar char="–"/>
              <a:defRPr sz="2800">
                <a:solidFill>
                  <a:schemeClr val="tx1"/>
                </a:solidFill>
                <a:latin typeface="Times New Roman" pitchFamily="18" charset="0"/>
              </a:defRPr>
            </a:lvl2pPr>
            <a:lvl3pPr marL="1143000" indent="-228600" eaLnBrk="0" hangingPunct="0">
              <a:spcBef>
                <a:spcPct val="20000"/>
              </a:spcBef>
              <a:buChar char="•"/>
              <a:defRPr sz="2400">
                <a:solidFill>
                  <a:schemeClr val="tx1"/>
                </a:solidFill>
                <a:latin typeface="Times New Roman" pitchFamily="18" charset="0"/>
              </a:defRPr>
            </a:lvl3pPr>
            <a:lvl4pPr marL="1600200" indent="-228600" eaLnBrk="0" hangingPunct="0">
              <a:spcBef>
                <a:spcPct val="20000"/>
              </a:spcBef>
              <a:buChar char="–"/>
              <a:defRPr sz="2000">
                <a:solidFill>
                  <a:schemeClr val="tx1"/>
                </a:solidFill>
                <a:latin typeface="Times New Roman" pitchFamily="18" charset="0"/>
              </a:defRPr>
            </a:lvl4pPr>
            <a:lvl5pPr marL="2057400" indent="-228600" eaLnBrk="0" hangingPunct="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eaLnBrk="1" hangingPunct="1">
              <a:spcBef>
                <a:spcPct val="0"/>
              </a:spcBef>
              <a:buFontTx/>
              <a:buNone/>
            </a:pPr>
            <a:r>
              <a:rPr lang="en-US" altLang="ja-JP" sz="1600" dirty="0">
                <a:solidFill>
                  <a:schemeClr val="bg1"/>
                </a:solidFill>
                <a:latin typeface="HGPｺﾞｼｯｸE" panose="020B0900000000000000" pitchFamily="50" charset="-128"/>
                <a:ea typeface="HGPｺﾞｼｯｸE" panose="020B0900000000000000" pitchFamily="50" charset="-128"/>
              </a:rPr>
              <a:t>〔</a:t>
            </a:r>
            <a:r>
              <a:rPr lang="ja-JP" altLang="en-US" sz="1600" dirty="0">
                <a:solidFill>
                  <a:schemeClr val="bg1"/>
                </a:solidFill>
                <a:latin typeface="HGPｺﾞｼｯｸE" panose="020B0900000000000000" pitchFamily="50" charset="-128"/>
                <a:ea typeface="HGPｺﾞｼｯｸE" panose="020B0900000000000000" pitchFamily="50" charset="-128"/>
              </a:rPr>
              <a:t>スライド例</a:t>
            </a:r>
            <a:r>
              <a:rPr lang="en-US" altLang="ja-JP" sz="1600" dirty="0">
                <a:solidFill>
                  <a:schemeClr val="bg1"/>
                </a:solidFill>
                <a:latin typeface="HGPｺﾞｼｯｸE" panose="020B0900000000000000" pitchFamily="50" charset="-128"/>
                <a:ea typeface="HGPｺﾞｼｯｸE" panose="020B0900000000000000" pitchFamily="50" charset="-128"/>
              </a:rPr>
              <a:t>〕</a:t>
            </a:r>
            <a:r>
              <a:rPr lang="ja-JP" altLang="en-US" sz="1600" dirty="0">
                <a:solidFill>
                  <a:schemeClr val="bg1"/>
                </a:solidFill>
                <a:latin typeface="HGPｺﾞｼｯｸE" panose="020B0900000000000000" pitchFamily="50" charset="-128"/>
                <a:ea typeface="HGPｺﾞｼｯｸE" panose="020B0900000000000000" pitchFamily="50" charset="-128"/>
              </a:rPr>
              <a:t>申告すべきＣＯＩ状態がある場合</a:t>
            </a:r>
          </a:p>
        </p:txBody>
      </p:sp>
    </p:spTree>
  </p:cSld>
  <p:clrMapOvr>
    <a:masterClrMapping/>
  </p:clrMapOvr>
</p:sld>
</file>

<file path=ppt/theme/theme1.xml><?xml version="1.0" encoding="utf-8"?>
<a:theme xmlns:a="http://schemas.openxmlformats.org/drawingml/2006/main" name="Default Design">
  <a:themeElements>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Default Design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テーマ">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580</TotalTime>
  <Words>200</Words>
  <Application>Microsoft Office PowerPoint</Application>
  <PresentationFormat>ワイド画面</PresentationFormat>
  <Paragraphs>26</Paragraphs>
  <Slides>2</Slides>
  <Notes>2</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2</vt:i4>
      </vt:variant>
    </vt:vector>
  </HeadingPairs>
  <TitlesOfParts>
    <vt:vector size="7" baseType="lpstr">
      <vt:lpstr>HGPｺﾞｼｯｸE</vt:lpstr>
      <vt:lpstr>HGP創英角ｺﾞｼｯｸUB</vt:lpstr>
      <vt:lpstr>Arial</vt:lpstr>
      <vt:lpstr>Times New Roman</vt:lpstr>
      <vt:lpstr>Default Design</vt:lpstr>
      <vt:lpstr>第85回日本臨床外科学会総会 利益相反の開示 　 発表者名：○○　○○、○○　○○、◎○○　○○（◎代表者）</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
  <cp:lastModifiedBy>Akiko Takisawa</cp:lastModifiedBy>
  <cp:revision>98</cp:revision>
  <dcterms:created xsi:type="dcterms:W3CDTF">2000-09-04T17:39:07Z</dcterms:created>
  <dcterms:modified xsi:type="dcterms:W3CDTF">2023-08-15T07:23:50Z</dcterms:modified>
</cp:coreProperties>
</file>