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9" r:id="rId2"/>
    <p:sldId id="260" r:id="rId3"/>
  </p:sldIdLst>
  <p:sldSz cx="12192000" cy="6858000"/>
  <p:notesSz cx="6735763" cy="9866313"/>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1F"/>
    <a:srgbClr val="00FF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7B3BEE-1B0C-4186-A82E-1D50446C4F7B}" v="6" dt="2022-03-10T00:40:06.5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autoAdjust="0"/>
    <p:restoredTop sz="94575" autoAdjust="0"/>
  </p:normalViewPr>
  <p:slideViewPr>
    <p:cSldViewPr snapToGrid="0">
      <p:cViewPr varScale="1">
        <p:scale>
          <a:sx n="77" d="100"/>
          <a:sy n="77" d="100"/>
        </p:scale>
        <p:origin x="108" y="5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西村 隆弘(JTB)" userId="3be1218b-669c-4aab-a3e2-38be9d2d40c9" providerId="ADAL" clId="{0A7B3BEE-1B0C-4186-A82E-1D50446C4F7B}"/>
    <pc:docChg chg="modSld">
      <pc:chgData name="西村 隆弘(JTB)" userId="3be1218b-669c-4aab-a3e2-38be9d2d40c9" providerId="ADAL" clId="{0A7B3BEE-1B0C-4186-A82E-1D50446C4F7B}" dt="2022-03-10T00:40:34.708" v="20" actId="20577"/>
      <pc:docMkLst>
        <pc:docMk/>
      </pc:docMkLst>
      <pc:sldChg chg="modSp mod setBg">
        <pc:chgData name="西村 隆弘(JTB)" userId="3be1218b-669c-4aab-a3e2-38be9d2d40c9" providerId="ADAL" clId="{0A7B3BEE-1B0C-4186-A82E-1D50446C4F7B}" dt="2022-03-10T00:40:34.708" v="20" actId="20577"/>
        <pc:sldMkLst>
          <pc:docMk/>
          <pc:sldMk cId="0" sldId="261"/>
        </pc:sldMkLst>
        <pc:spChg chg="mod">
          <ac:chgData name="西村 隆弘(JTB)" userId="3be1218b-669c-4aab-a3e2-38be9d2d40c9" providerId="ADAL" clId="{0A7B3BEE-1B0C-4186-A82E-1D50446C4F7B}" dt="2022-03-10T00:40:12.680" v="10" actId="20577"/>
          <ac:spMkLst>
            <pc:docMk/>
            <pc:sldMk cId="0" sldId="261"/>
            <ac:spMk id="3074" creationId="{00000000-0000-0000-0000-000000000000}"/>
          </ac:spMkLst>
        </pc:spChg>
        <pc:spChg chg="mod">
          <ac:chgData name="西村 隆弘(JTB)" userId="3be1218b-669c-4aab-a3e2-38be9d2d40c9" providerId="ADAL" clId="{0A7B3BEE-1B0C-4186-A82E-1D50446C4F7B}" dt="2022-03-10T00:40:34.708" v="20" actId="20577"/>
          <ac:spMkLst>
            <pc:docMk/>
            <pc:sldMk cId="0" sldId="261"/>
            <ac:spMk id="3075" creationId="{00000000-0000-0000-0000-000000000000}"/>
          </ac:spMkLst>
        </pc:spChg>
        <pc:spChg chg="mod">
          <ac:chgData name="西村 隆弘(JTB)" userId="3be1218b-669c-4aab-a3e2-38be9d2d40c9" providerId="ADAL" clId="{0A7B3BEE-1B0C-4186-A82E-1D50446C4F7B}" dt="2022-03-10T00:40:06.558" v="9" actId="2711"/>
          <ac:spMkLst>
            <pc:docMk/>
            <pc:sldMk cId="0" sldId="261"/>
            <ac:spMk id="3076" creationId="{00000000-0000-0000-0000-000000000000}"/>
          </ac:spMkLst>
        </pc:spChg>
        <pc:spChg chg="mod">
          <ac:chgData name="西村 隆弘(JTB)" userId="3be1218b-669c-4aab-a3e2-38be9d2d40c9" providerId="ADAL" clId="{0A7B3BEE-1B0C-4186-A82E-1D50446C4F7B}" dt="2022-03-10T00:40:06.558" v="9" actId="2711"/>
          <ac:spMkLst>
            <pc:docMk/>
            <pc:sldMk cId="0" sldId="261"/>
            <ac:spMk id="307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lvl1pPr>
              <a:defRPr kumimoji="0" sz="1200">
                <a:ea typeface="+mn-ea"/>
              </a:defRPr>
            </a:lvl1pPr>
          </a:lstStyle>
          <a:p>
            <a:pPr>
              <a:defRPr/>
            </a:pPr>
            <a:endParaRPr lang="en-US" altLang="ja-JP"/>
          </a:p>
        </p:txBody>
      </p:sp>
      <p:sp>
        <p:nvSpPr>
          <p:cNvPr id="7171" name="Rectangle 3"/>
          <p:cNvSpPr>
            <a:spLocks noGrp="1" noChangeArrowheads="1"/>
          </p:cNvSpPr>
          <p:nvPr>
            <p:ph type="dt" sz="quarter" idx="1"/>
          </p:nvPr>
        </p:nvSpPr>
        <p:spPr bwMode="auto">
          <a:xfrm>
            <a:off x="3816350" y="0"/>
            <a:ext cx="2919413" cy="493713"/>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lvl1pPr algn="r">
              <a:defRPr kumimoji="0" sz="1200">
                <a:ea typeface="+mn-ea"/>
              </a:defRPr>
            </a:lvl1pPr>
          </a:lstStyle>
          <a:p>
            <a:pPr>
              <a:defRPr/>
            </a:pPr>
            <a:endParaRPr lang="en-US" altLang="ja-JP"/>
          </a:p>
        </p:txBody>
      </p:sp>
      <p:sp>
        <p:nvSpPr>
          <p:cNvPr id="7172" name="Rectangle 4"/>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0763" tIns="45382" rIns="90763" bIns="45382" numCol="1" anchor="b" anchorCtr="0" compatLnSpc="1">
            <a:prstTxWarp prst="textNoShape">
              <a:avLst/>
            </a:prstTxWarp>
          </a:bodyPr>
          <a:lstStyle>
            <a:lvl1pPr>
              <a:defRPr kumimoji="0" sz="1200">
                <a:ea typeface="+mn-ea"/>
              </a:defRPr>
            </a:lvl1pPr>
          </a:lstStyle>
          <a:p>
            <a:pPr>
              <a:defRPr/>
            </a:pPr>
            <a:endParaRPr lang="en-US" altLang="ja-JP"/>
          </a:p>
        </p:txBody>
      </p:sp>
      <p:sp>
        <p:nvSpPr>
          <p:cNvPr id="7173" name="Rectangle 5"/>
          <p:cNvSpPr>
            <a:spLocks noGrp="1" noChangeArrowheads="1"/>
          </p:cNvSpPr>
          <p:nvPr>
            <p:ph type="sldNum" sz="quarter" idx="3"/>
          </p:nvPr>
        </p:nvSpPr>
        <p:spPr bwMode="auto">
          <a:xfrm>
            <a:off x="3816350" y="9372600"/>
            <a:ext cx="2919413" cy="493713"/>
          </a:xfrm>
          <a:prstGeom prst="rect">
            <a:avLst/>
          </a:prstGeom>
          <a:noFill/>
          <a:ln w="9525">
            <a:noFill/>
            <a:miter lim="800000"/>
            <a:headEnd/>
            <a:tailEnd/>
          </a:ln>
          <a:effectLst/>
        </p:spPr>
        <p:txBody>
          <a:bodyPr vert="horz" wrap="square" lIns="90763" tIns="45382" rIns="90763" bIns="45382" numCol="1" anchor="b" anchorCtr="0" compatLnSpc="1">
            <a:prstTxWarp prst="textNoShape">
              <a:avLst/>
            </a:prstTxWarp>
          </a:bodyPr>
          <a:lstStyle>
            <a:lvl1pPr algn="r">
              <a:defRPr kumimoji="0" sz="1200">
                <a:ea typeface="+mn-ea"/>
              </a:defRPr>
            </a:lvl1pPr>
          </a:lstStyle>
          <a:p>
            <a:pPr>
              <a:defRPr/>
            </a:pPr>
            <a:fld id="{459AAB81-BAFB-4F18-9F19-CE6A522B4D03}" type="slidenum">
              <a:rPr lang="en-US" altLang="ja-JP"/>
              <a:pPr>
                <a:defRPr/>
              </a:pPr>
              <a:t>‹#›</a:t>
            </a:fld>
            <a:endParaRPr lang="en-US" altLang="ja-JP"/>
          </a:p>
        </p:txBody>
      </p:sp>
    </p:spTree>
    <p:extLst>
      <p:ext uri="{BB962C8B-B14F-4D97-AF65-F5344CB8AC3E}">
        <p14:creationId xmlns:p14="http://schemas.microsoft.com/office/powerpoint/2010/main" val="2466665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lvl1pPr>
              <a:defRPr kumimoji="0" sz="1200">
                <a:ea typeface="+mn-ea"/>
              </a:defRPr>
            </a:lvl1pPr>
          </a:lstStyle>
          <a:p>
            <a:pPr>
              <a:defRPr/>
            </a:pPr>
            <a:endParaRPr lang="en-US" altLang="ja-JP"/>
          </a:p>
        </p:txBody>
      </p:sp>
      <p:sp>
        <p:nvSpPr>
          <p:cNvPr id="6147" name="Rectangle 3"/>
          <p:cNvSpPr>
            <a:spLocks noGrp="1" noChangeArrowheads="1"/>
          </p:cNvSpPr>
          <p:nvPr>
            <p:ph type="dt" idx="1"/>
          </p:nvPr>
        </p:nvSpPr>
        <p:spPr bwMode="auto">
          <a:xfrm>
            <a:off x="3816350" y="0"/>
            <a:ext cx="2919413" cy="493713"/>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lvl1pPr algn="r">
              <a:defRPr kumimoji="0" sz="1200">
                <a:ea typeface="+mn-ea"/>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79375" y="739775"/>
            <a:ext cx="6577013"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898525" y="4686300"/>
            <a:ext cx="4938713" cy="4440238"/>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6150" name="Rectangle 6"/>
          <p:cNvSpPr>
            <a:spLocks noGrp="1" noChangeArrowheads="1"/>
          </p:cNvSpPr>
          <p:nvPr>
            <p:ph type="ftr" sz="quarter" idx="4"/>
          </p:nvPr>
        </p:nvSpPr>
        <p:spPr bwMode="auto">
          <a:xfrm>
            <a:off x="0" y="9372600"/>
            <a:ext cx="2919413" cy="493713"/>
          </a:xfrm>
          <a:prstGeom prst="rect">
            <a:avLst/>
          </a:prstGeom>
          <a:noFill/>
          <a:ln w="9525">
            <a:noFill/>
            <a:miter lim="800000"/>
            <a:headEnd/>
            <a:tailEnd/>
          </a:ln>
          <a:effectLst/>
        </p:spPr>
        <p:txBody>
          <a:bodyPr vert="horz" wrap="square" lIns="90763" tIns="45382" rIns="90763" bIns="45382" numCol="1" anchor="b" anchorCtr="0" compatLnSpc="1">
            <a:prstTxWarp prst="textNoShape">
              <a:avLst/>
            </a:prstTxWarp>
          </a:bodyPr>
          <a:lstStyle>
            <a:lvl1pPr>
              <a:defRPr kumimoji="0" sz="1200">
                <a:ea typeface="+mn-ea"/>
              </a:defRPr>
            </a:lvl1pPr>
          </a:lstStyle>
          <a:p>
            <a:pPr>
              <a:defRPr/>
            </a:pPr>
            <a:endParaRPr lang="en-US" altLang="ja-JP"/>
          </a:p>
        </p:txBody>
      </p:sp>
      <p:sp>
        <p:nvSpPr>
          <p:cNvPr id="6151" name="Rectangle 7"/>
          <p:cNvSpPr>
            <a:spLocks noGrp="1" noChangeArrowheads="1"/>
          </p:cNvSpPr>
          <p:nvPr>
            <p:ph type="sldNum" sz="quarter" idx="5"/>
          </p:nvPr>
        </p:nvSpPr>
        <p:spPr bwMode="auto">
          <a:xfrm>
            <a:off x="3816350" y="9372600"/>
            <a:ext cx="2919413" cy="493713"/>
          </a:xfrm>
          <a:prstGeom prst="rect">
            <a:avLst/>
          </a:prstGeom>
          <a:noFill/>
          <a:ln w="9525">
            <a:noFill/>
            <a:miter lim="800000"/>
            <a:headEnd/>
            <a:tailEnd/>
          </a:ln>
          <a:effectLst/>
        </p:spPr>
        <p:txBody>
          <a:bodyPr vert="horz" wrap="square" lIns="90763" tIns="45382" rIns="90763" bIns="45382" numCol="1" anchor="b" anchorCtr="0" compatLnSpc="1">
            <a:prstTxWarp prst="textNoShape">
              <a:avLst/>
            </a:prstTxWarp>
          </a:bodyPr>
          <a:lstStyle>
            <a:lvl1pPr algn="r">
              <a:defRPr kumimoji="0" sz="1200">
                <a:ea typeface="+mn-ea"/>
              </a:defRPr>
            </a:lvl1pPr>
          </a:lstStyle>
          <a:p>
            <a:pPr>
              <a:defRPr/>
            </a:pPr>
            <a:fld id="{1C79C762-3E8C-44F9-AA61-2F5680003A6B}" type="slidenum">
              <a:rPr lang="en-US" altLang="ja-JP"/>
              <a:pPr>
                <a:defRPr/>
              </a:pPr>
              <a:t>‹#›</a:t>
            </a:fld>
            <a:endParaRPr lang="en-US" altLang="ja-JP"/>
          </a:p>
        </p:txBody>
      </p:sp>
    </p:spTree>
    <p:extLst>
      <p:ext uri="{BB962C8B-B14F-4D97-AF65-F5344CB8AC3E}">
        <p14:creationId xmlns:p14="http://schemas.microsoft.com/office/powerpoint/2010/main" val="9074817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E55193C9-3A82-9991-8991-512D78E6B5A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68257EB-56CE-4226-BEE9-6331CA5D0FFF}" type="slidenum">
              <a:rPr lang="en-US" altLang="ja-JP" smtClean="0"/>
              <a:pPr>
                <a:spcBef>
                  <a:spcPct val="0"/>
                </a:spcBef>
              </a:pPr>
              <a:t>1</a:t>
            </a:fld>
            <a:endParaRPr lang="en-US" altLang="ja-JP"/>
          </a:p>
        </p:txBody>
      </p:sp>
      <p:sp>
        <p:nvSpPr>
          <p:cNvPr id="5123" name="Rectangle 2">
            <a:extLst>
              <a:ext uri="{FF2B5EF4-FFF2-40B4-BE49-F238E27FC236}">
                <a16:creationId xmlns:a16="http://schemas.microsoft.com/office/drawing/2014/main" id="{5BFD8727-2821-2E0C-C2E9-320EBB4EDB26}"/>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319ECC17-FE0B-8E88-AA92-4DD88DE77C5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101CEBDB-EF19-4F40-346B-D4CBB24CF8A9}"/>
              </a:ext>
            </a:extLst>
          </p:cNvPr>
          <p:cNvSpPr txBox="1">
            <a:spLocks noGrp="1" noChangeArrowheads="1"/>
          </p:cNvSpPr>
          <p:nvPr/>
        </p:nvSpPr>
        <p:spPr bwMode="auto">
          <a:xfrm>
            <a:off x="3816350" y="9372600"/>
            <a:ext cx="291941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63" tIns="45382" rIns="90763" bIns="45382"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B7710C16-E657-4A48-9048-0857560516B3}" type="slidenum">
              <a:rPr kumimoji="0" lang="en-US" altLang="ja-JP"/>
              <a:pPr algn="r" eaLnBrk="1" hangingPunct="1">
                <a:spcBef>
                  <a:spcPct val="0"/>
                </a:spcBef>
              </a:pPr>
              <a:t>2</a:t>
            </a:fld>
            <a:endParaRPr kumimoji="0" lang="en-US" altLang="ja-JP"/>
          </a:p>
        </p:txBody>
      </p:sp>
      <p:sp>
        <p:nvSpPr>
          <p:cNvPr id="5123" name="Rectangle 2">
            <a:extLst>
              <a:ext uri="{FF2B5EF4-FFF2-40B4-BE49-F238E27FC236}">
                <a16:creationId xmlns:a16="http://schemas.microsoft.com/office/drawing/2014/main" id="{39D7C467-943A-3E2F-FD2D-0B5BAE10742F}"/>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3DB4AE89-9471-7C12-962A-A802A1B6D5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990E4B0-D2CC-469A-A156-1049518201F8}" type="slidenum">
              <a:rPr lang="en-US" altLang="ja-JP"/>
              <a:pPr>
                <a:defRPr/>
              </a:pPr>
              <a:t>‹#›</a:t>
            </a:fld>
            <a:endParaRPr lang="en-US" altLang="ja-JP"/>
          </a:p>
        </p:txBody>
      </p:sp>
    </p:spTree>
    <p:extLst>
      <p:ext uri="{BB962C8B-B14F-4D97-AF65-F5344CB8AC3E}">
        <p14:creationId xmlns:p14="http://schemas.microsoft.com/office/powerpoint/2010/main" val="1911682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571E2BB-64D1-4CEE-8F24-9BFF6D4F26BB}" type="slidenum">
              <a:rPr lang="en-US" altLang="ja-JP"/>
              <a:pPr>
                <a:defRPr/>
              </a:pPr>
              <a:t>‹#›</a:t>
            </a:fld>
            <a:endParaRPr lang="en-US" altLang="ja-JP"/>
          </a:p>
        </p:txBody>
      </p:sp>
    </p:spTree>
    <p:extLst>
      <p:ext uri="{BB962C8B-B14F-4D97-AF65-F5344CB8AC3E}">
        <p14:creationId xmlns:p14="http://schemas.microsoft.com/office/powerpoint/2010/main" val="4284757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686800" y="609600"/>
            <a:ext cx="25908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914400" y="609600"/>
            <a:ext cx="75692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D6DC14A-58A3-46CE-938A-BB50D4EC3B71}" type="slidenum">
              <a:rPr lang="en-US" altLang="ja-JP"/>
              <a:pPr>
                <a:defRPr/>
              </a:pPr>
              <a:t>‹#›</a:t>
            </a:fld>
            <a:endParaRPr lang="en-US" altLang="ja-JP"/>
          </a:p>
        </p:txBody>
      </p:sp>
    </p:spTree>
    <p:extLst>
      <p:ext uri="{BB962C8B-B14F-4D97-AF65-F5344CB8AC3E}">
        <p14:creationId xmlns:p14="http://schemas.microsoft.com/office/powerpoint/2010/main" val="1337652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D870527-0D3E-465A-B8FF-753C5C220704}" type="slidenum">
              <a:rPr lang="en-US" altLang="ja-JP"/>
              <a:pPr>
                <a:defRPr/>
              </a:pPr>
              <a:t>‹#›</a:t>
            </a:fld>
            <a:endParaRPr lang="en-US" altLang="ja-JP"/>
          </a:p>
        </p:txBody>
      </p:sp>
    </p:spTree>
    <p:extLst>
      <p:ext uri="{BB962C8B-B14F-4D97-AF65-F5344CB8AC3E}">
        <p14:creationId xmlns:p14="http://schemas.microsoft.com/office/powerpoint/2010/main" val="2333418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CC9ECBE-264E-417D-BB13-9CC4C7245B18}" type="slidenum">
              <a:rPr lang="en-US" altLang="ja-JP"/>
              <a:pPr>
                <a:defRPr/>
              </a:pPr>
              <a:t>‹#›</a:t>
            </a:fld>
            <a:endParaRPr lang="en-US" altLang="ja-JP"/>
          </a:p>
        </p:txBody>
      </p:sp>
    </p:spTree>
    <p:extLst>
      <p:ext uri="{BB962C8B-B14F-4D97-AF65-F5344CB8AC3E}">
        <p14:creationId xmlns:p14="http://schemas.microsoft.com/office/powerpoint/2010/main" val="3909664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D2D7461-CC4B-4050-8FFD-8ED7C49A1238}" type="slidenum">
              <a:rPr lang="en-US" altLang="ja-JP"/>
              <a:pPr>
                <a:defRPr/>
              </a:pPr>
              <a:t>‹#›</a:t>
            </a:fld>
            <a:endParaRPr lang="en-US" altLang="ja-JP"/>
          </a:p>
        </p:txBody>
      </p:sp>
    </p:spTree>
    <p:extLst>
      <p:ext uri="{BB962C8B-B14F-4D97-AF65-F5344CB8AC3E}">
        <p14:creationId xmlns:p14="http://schemas.microsoft.com/office/powerpoint/2010/main" val="69789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AA286EB-7BD3-4A0F-B202-EE4624EEF482}" type="slidenum">
              <a:rPr lang="en-US" altLang="ja-JP"/>
              <a:pPr>
                <a:defRPr/>
              </a:pPr>
              <a:t>‹#›</a:t>
            </a:fld>
            <a:endParaRPr lang="en-US" altLang="ja-JP"/>
          </a:p>
        </p:txBody>
      </p:sp>
    </p:spTree>
    <p:extLst>
      <p:ext uri="{BB962C8B-B14F-4D97-AF65-F5344CB8AC3E}">
        <p14:creationId xmlns:p14="http://schemas.microsoft.com/office/powerpoint/2010/main" val="3452205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C662481-32D4-4D58-AA77-C0B713D66483}" type="slidenum">
              <a:rPr lang="en-US" altLang="ja-JP"/>
              <a:pPr>
                <a:defRPr/>
              </a:pPr>
              <a:t>‹#›</a:t>
            </a:fld>
            <a:endParaRPr lang="en-US" altLang="ja-JP"/>
          </a:p>
        </p:txBody>
      </p:sp>
    </p:spTree>
    <p:extLst>
      <p:ext uri="{BB962C8B-B14F-4D97-AF65-F5344CB8AC3E}">
        <p14:creationId xmlns:p14="http://schemas.microsoft.com/office/powerpoint/2010/main" val="192502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6BC45646-4EE9-4016-B944-078872EA960C}" type="slidenum">
              <a:rPr lang="en-US" altLang="ja-JP"/>
              <a:pPr>
                <a:defRPr/>
              </a:pPr>
              <a:t>‹#›</a:t>
            </a:fld>
            <a:endParaRPr lang="en-US" altLang="ja-JP"/>
          </a:p>
        </p:txBody>
      </p:sp>
    </p:spTree>
    <p:extLst>
      <p:ext uri="{BB962C8B-B14F-4D97-AF65-F5344CB8AC3E}">
        <p14:creationId xmlns:p14="http://schemas.microsoft.com/office/powerpoint/2010/main" val="1372565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3544D43-3439-4B1F-85AF-1C9BD8D7E683}" type="slidenum">
              <a:rPr lang="en-US" altLang="ja-JP"/>
              <a:pPr>
                <a:defRPr/>
              </a:pPr>
              <a:t>‹#›</a:t>
            </a:fld>
            <a:endParaRPr lang="en-US" altLang="ja-JP"/>
          </a:p>
        </p:txBody>
      </p:sp>
    </p:spTree>
    <p:extLst>
      <p:ext uri="{BB962C8B-B14F-4D97-AF65-F5344CB8AC3E}">
        <p14:creationId xmlns:p14="http://schemas.microsoft.com/office/powerpoint/2010/main" val="263568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92504D6-5F00-4C32-BE60-E2AD5EB0892B}" type="slidenum">
              <a:rPr lang="en-US" altLang="ja-JP"/>
              <a:pPr>
                <a:defRPr/>
              </a:pPr>
              <a:t>‹#›</a:t>
            </a:fld>
            <a:endParaRPr lang="en-US" altLang="ja-JP"/>
          </a:p>
        </p:txBody>
      </p:sp>
    </p:spTree>
    <p:extLst>
      <p:ext uri="{BB962C8B-B14F-4D97-AF65-F5344CB8AC3E}">
        <p14:creationId xmlns:p14="http://schemas.microsoft.com/office/powerpoint/2010/main" val="351483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8185E"/>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ea typeface="ＭＳ Ｐゴシック" charset="-128"/>
              </a:defRPr>
            </a:lvl1pPr>
          </a:lstStyle>
          <a:p>
            <a:pPr>
              <a:defRPr/>
            </a:pPr>
            <a:fld id="{655F81A8-E281-4F09-86BA-0E75FD83B43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48C44A6-E5F2-D864-9468-162815D963C5}"/>
              </a:ext>
            </a:extLst>
          </p:cNvPr>
          <p:cNvSpPr>
            <a:spLocks noGrp="1" noChangeArrowheads="1"/>
          </p:cNvSpPr>
          <p:nvPr>
            <p:ph type="title"/>
          </p:nvPr>
        </p:nvSpPr>
        <p:spPr>
          <a:xfrm>
            <a:off x="425450" y="496387"/>
            <a:ext cx="11363325" cy="2735263"/>
          </a:xfrm>
          <a:solidFill>
            <a:srgbClr val="333399"/>
          </a:solidFill>
          <a:ln>
            <a:solidFill>
              <a:srgbClr val="00FFFF"/>
            </a:solidFill>
            <a:miter lim="800000"/>
            <a:headEnd/>
            <a:tailEnd/>
          </a:ln>
        </p:spPr>
        <p:txBody>
          <a:bodyPr/>
          <a:lstStyle/>
          <a:p>
            <a:pPr eaLnBrk="1" hangingPunct="1"/>
            <a:r>
              <a:rPr lang="zh-CN" altLang="en-US" dirty="0">
                <a:solidFill>
                  <a:schemeClr val="bg1"/>
                </a:solidFill>
                <a:latin typeface="HGP創英角ｺﾞｼｯｸUB" panose="020B0900000000000000" pitchFamily="50" charset="-128"/>
                <a:ea typeface="HGP創英角ｺﾞｼｯｸUB" panose="020B0900000000000000" pitchFamily="50" charset="-128"/>
              </a:rPr>
              <a:t>第</a:t>
            </a:r>
            <a:r>
              <a:rPr lang="en-US" altLang="zh-CN" dirty="0">
                <a:solidFill>
                  <a:schemeClr val="bg1"/>
                </a:solidFill>
                <a:latin typeface="HGP創英角ｺﾞｼｯｸUB" panose="020B0900000000000000" pitchFamily="50" charset="-128"/>
                <a:ea typeface="HGP創英角ｺﾞｼｯｸUB" panose="020B0900000000000000" pitchFamily="50" charset="-128"/>
              </a:rPr>
              <a:t>8</a:t>
            </a:r>
            <a:r>
              <a:rPr lang="en-US" altLang="ja-JP" dirty="0">
                <a:solidFill>
                  <a:schemeClr val="bg1"/>
                </a:solidFill>
                <a:latin typeface="HGP創英角ｺﾞｼｯｸUB" panose="020B0900000000000000" pitchFamily="50" charset="-128"/>
                <a:ea typeface="HGP創英角ｺﾞｼｯｸUB" panose="020B0900000000000000" pitchFamily="50" charset="-128"/>
              </a:rPr>
              <a:t>5</a:t>
            </a:r>
            <a:r>
              <a:rPr lang="zh-CN" altLang="en-US" dirty="0">
                <a:solidFill>
                  <a:schemeClr val="bg1"/>
                </a:solidFill>
                <a:latin typeface="HGP創英角ｺﾞｼｯｸUB" panose="020B0900000000000000" pitchFamily="50" charset="-128"/>
                <a:ea typeface="HGP創英角ｺﾞｼｯｸUB" panose="020B0900000000000000" pitchFamily="50" charset="-128"/>
              </a:rPr>
              <a:t>回日本臨床外科学会総会</a:t>
            </a:r>
            <a:br>
              <a:rPr lang="en-US" altLang="ja-JP" dirty="0">
                <a:solidFill>
                  <a:schemeClr val="bg1"/>
                </a:solidFill>
                <a:latin typeface="HGP創英角ｺﾞｼｯｸUB" panose="020B0900000000000000" pitchFamily="50" charset="-128"/>
                <a:ea typeface="HGP創英角ｺﾞｼｯｸUB" panose="020B0900000000000000" pitchFamily="50" charset="-128"/>
              </a:rPr>
            </a:br>
            <a:r>
              <a:rPr lang="ja-JP" altLang="en-US" dirty="0">
                <a:solidFill>
                  <a:schemeClr val="bg1"/>
                </a:solidFill>
                <a:latin typeface="HGP創英角ｺﾞｼｯｸUB" panose="020B0900000000000000" pitchFamily="50" charset="-128"/>
                <a:ea typeface="HGP創英角ｺﾞｼｯｸUB" panose="020B0900000000000000" pitchFamily="50" charset="-128"/>
              </a:rPr>
              <a:t>利益相反の開示</a:t>
            </a:r>
            <a:br>
              <a:rPr lang="en-US" altLang="ja-JP" sz="4000" dirty="0">
                <a:solidFill>
                  <a:schemeClr val="bg1"/>
                </a:solidFill>
                <a:latin typeface="HGP創英角ｺﾞｼｯｸUB" panose="020B0900000000000000" pitchFamily="50" charset="-128"/>
                <a:ea typeface="HGP創英角ｺﾞｼｯｸUB" panose="020B0900000000000000" pitchFamily="50" charset="-128"/>
              </a:rPr>
            </a:br>
            <a:r>
              <a:rPr lang="ja-JP" altLang="en-US" sz="1600" dirty="0">
                <a:solidFill>
                  <a:schemeClr val="bg1"/>
                </a:solidFill>
                <a:latin typeface="HGP創英角ｺﾞｼｯｸUB" panose="020B0900000000000000" pitchFamily="50" charset="-128"/>
                <a:ea typeface="HGP創英角ｺﾞｼｯｸUB" panose="020B0900000000000000" pitchFamily="50" charset="-128"/>
              </a:rPr>
              <a:t>　</a:t>
            </a:r>
            <a:br>
              <a:rPr lang="en-US" altLang="ja-JP" sz="2400" i="1" dirty="0">
                <a:solidFill>
                  <a:srgbClr val="FFFF1F"/>
                </a:solidFill>
                <a:latin typeface="HGP創英角ｺﾞｼｯｸUB" panose="020B0900000000000000" pitchFamily="50" charset="-128"/>
                <a:ea typeface="HGP創英角ｺﾞｼｯｸUB" panose="020B0900000000000000" pitchFamily="50" charset="-128"/>
              </a:rPr>
            </a:br>
            <a:r>
              <a:rPr lang="ja-JP" altLang="en-US" sz="2400" dirty="0">
                <a:solidFill>
                  <a:schemeClr val="bg1"/>
                </a:solidFill>
                <a:latin typeface="HGP創英角ｺﾞｼｯｸUB" panose="020B0900000000000000" pitchFamily="50" charset="-128"/>
                <a:ea typeface="HGP創英角ｺﾞｼｯｸUB" panose="020B0900000000000000" pitchFamily="50" charset="-128"/>
              </a:rPr>
              <a:t>発表者名：○○　○○、○○　○○、◎○○　○○（◎代表者）</a:t>
            </a:r>
            <a:endParaRPr lang="en-US" altLang="ja-JP" sz="2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099" name="Rectangle 3">
            <a:extLst>
              <a:ext uri="{FF2B5EF4-FFF2-40B4-BE49-F238E27FC236}">
                <a16:creationId xmlns:a16="http://schemas.microsoft.com/office/drawing/2014/main" id="{CF433539-77CC-2F64-2D9B-168F06349F95}"/>
              </a:ext>
            </a:extLst>
          </p:cNvPr>
          <p:cNvSpPr>
            <a:spLocks noGrp="1" noChangeArrowheads="1"/>
          </p:cNvSpPr>
          <p:nvPr>
            <p:ph type="body" idx="1"/>
          </p:nvPr>
        </p:nvSpPr>
        <p:spPr>
          <a:xfrm>
            <a:off x="736600" y="3579312"/>
            <a:ext cx="10937875" cy="2735263"/>
          </a:xfrm>
        </p:spPr>
        <p:txBody>
          <a:bodyPr/>
          <a:lstStyle/>
          <a:p>
            <a:pPr algn="ctr" eaLnBrk="1" hangingPunct="1">
              <a:lnSpc>
                <a:spcPct val="80000"/>
              </a:lnSpc>
              <a:buFontTx/>
              <a:buNone/>
            </a:pPr>
            <a:endParaRPr lang="en-US" altLang="ja-JP" dirty="0">
              <a:solidFill>
                <a:schemeClr val="bg1"/>
              </a:solidFill>
              <a:latin typeface="HGP創英角ｺﾞｼｯｸUB" panose="020B0900000000000000" pitchFamily="50" charset="-128"/>
              <a:ea typeface="HGP創英角ｺﾞｼｯｸUB" panose="020B0900000000000000" pitchFamily="50" charset="-128"/>
            </a:endParaRPr>
          </a:p>
          <a:p>
            <a:pPr algn="ctr" eaLnBrk="1" hangingPunct="1">
              <a:lnSpc>
                <a:spcPct val="80000"/>
              </a:lnSpc>
              <a:buFontTx/>
              <a:buNone/>
            </a:pPr>
            <a:r>
              <a:rPr lang="ja-JP" altLang="en-US" sz="4000" dirty="0">
                <a:solidFill>
                  <a:schemeClr val="bg1"/>
                </a:solidFill>
                <a:latin typeface="HGP創英角ｺﾞｼｯｸUB" panose="020B0900000000000000" pitchFamily="50" charset="-128"/>
                <a:ea typeface="HGP創英角ｺﾞｼｯｸUB" panose="020B0900000000000000" pitchFamily="50" charset="-128"/>
              </a:rPr>
              <a:t>演題発表に関連し、演者らに開示すべき</a:t>
            </a:r>
            <a:endParaRPr lang="en-US" altLang="ja-JP" sz="4000" dirty="0">
              <a:solidFill>
                <a:schemeClr val="bg1"/>
              </a:solidFill>
              <a:latin typeface="HGP創英角ｺﾞｼｯｸUB" panose="020B0900000000000000" pitchFamily="50" charset="-128"/>
              <a:ea typeface="HGP創英角ｺﾞｼｯｸUB" panose="020B0900000000000000" pitchFamily="50" charset="-128"/>
            </a:endParaRPr>
          </a:p>
          <a:p>
            <a:pPr algn="ctr" eaLnBrk="1" hangingPunct="1">
              <a:lnSpc>
                <a:spcPct val="80000"/>
              </a:lnSpc>
              <a:buFontTx/>
              <a:buNone/>
            </a:pPr>
            <a:r>
              <a:rPr lang="ja-JP" altLang="en-US" sz="4000" dirty="0">
                <a:solidFill>
                  <a:schemeClr val="bg1"/>
                </a:solidFill>
                <a:latin typeface="HGP創英角ｺﾞｼｯｸUB" panose="020B0900000000000000" pitchFamily="50" charset="-128"/>
                <a:ea typeface="HGP創英角ｺﾞｼｯｸUB" panose="020B0900000000000000" pitchFamily="50" charset="-128"/>
              </a:rPr>
              <a:t>利益相反関係にある企業などはありません。</a:t>
            </a:r>
            <a:endParaRPr lang="en-US" altLang="ja-JP"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100" name="正方形/長方形 4">
            <a:extLst>
              <a:ext uri="{FF2B5EF4-FFF2-40B4-BE49-F238E27FC236}">
                <a16:creationId xmlns:a16="http://schemas.microsoft.com/office/drawing/2014/main" id="{3AFBC9D9-2686-142C-D561-6F6CE86BBDB6}"/>
              </a:ext>
            </a:extLst>
          </p:cNvPr>
          <p:cNvSpPr>
            <a:spLocks noChangeArrowheads="1"/>
          </p:cNvSpPr>
          <p:nvPr/>
        </p:nvSpPr>
        <p:spPr bwMode="auto">
          <a:xfrm>
            <a:off x="204788" y="153988"/>
            <a:ext cx="11780837" cy="6551612"/>
          </a:xfrm>
          <a:prstGeom prst="rect">
            <a:avLst/>
          </a:prstGeom>
          <a:noFill/>
          <a:ln w="38100"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kumimoji="0" lang="ja-JP" altLang="en-US" sz="2400"/>
          </a:p>
        </p:txBody>
      </p:sp>
      <p:sp>
        <p:nvSpPr>
          <p:cNvPr id="2" name="テキスト ボックス 4">
            <a:extLst>
              <a:ext uri="{FF2B5EF4-FFF2-40B4-BE49-F238E27FC236}">
                <a16:creationId xmlns:a16="http://schemas.microsoft.com/office/drawing/2014/main" id="{6E05AD75-82F3-8608-744B-85EF20D7FBF1}"/>
              </a:ext>
            </a:extLst>
          </p:cNvPr>
          <p:cNvSpPr txBox="1">
            <a:spLocks noChangeArrowheads="1"/>
          </p:cNvSpPr>
          <p:nvPr/>
        </p:nvSpPr>
        <p:spPr bwMode="auto">
          <a:xfrm>
            <a:off x="217803" y="107729"/>
            <a:ext cx="405752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ja-JP" sz="1600" dirty="0">
                <a:solidFill>
                  <a:schemeClr val="bg1"/>
                </a:solidFill>
                <a:latin typeface="HGPｺﾞｼｯｸE" panose="020B0900000000000000" pitchFamily="50" charset="-128"/>
                <a:ea typeface="HGPｺﾞｼｯｸE" panose="020B0900000000000000" pitchFamily="50" charset="-128"/>
              </a:rPr>
              <a:t>〔</a:t>
            </a:r>
            <a:r>
              <a:rPr lang="ja-JP" altLang="en-US" sz="1600" dirty="0">
                <a:solidFill>
                  <a:schemeClr val="bg1"/>
                </a:solidFill>
                <a:latin typeface="HGPｺﾞｼｯｸE" panose="020B0900000000000000" pitchFamily="50" charset="-128"/>
                <a:ea typeface="HGPｺﾞｼｯｸE" panose="020B0900000000000000" pitchFamily="50" charset="-128"/>
              </a:rPr>
              <a:t>スライド例</a:t>
            </a:r>
            <a:r>
              <a:rPr lang="en-US" altLang="ja-JP" sz="1600" dirty="0">
                <a:solidFill>
                  <a:schemeClr val="bg1"/>
                </a:solidFill>
                <a:latin typeface="HGPｺﾞｼｯｸE" panose="020B0900000000000000" pitchFamily="50" charset="-128"/>
                <a:ea typeface="HGPｺﾞｼｯｸE" panose="020B0900000000000000" pitchFamily="50" charset="-128"/>
              </a:rPr>
              <a:t>〕</a:t>
            </a:r>
            <a:r>
              <a:rPr lang="ja-JP" altLang="en-US" sz="1600" dirty="0">
                <a:solidFill>
                  <a:schemeClr val="bg1"/>
                </a:solidFill>
                <a:latin typeface="HGPｺﾞｼｯｸE" panose="020B0900000000000000" pitchFamily="50" charset="-128"/>
                <a:ea typeface="HGPｺﾞｼｯｸE" panose="020B0900000000000000" pitchFamily="50" charset="-128"/>
              </a:rPr>
              <a:t>申告すべきＣＯＩ状態がない場合</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92BDE8F9-02A4-8B21-AB2C-3021F429BB64}"/>
              </a:ext>
            </a:extLst>
          </p:cNvPr>
          <p:cNvSpPr>
            <a:spLocks noGrp="1" noChangeArrowheads="1"/>
          </p:cNvSpPr>
          <p:nvPr>
            <p:ph type="body" idx="4294967295"/>
          </p:nvPr>
        </p:nvSpPr>
        <p:spPr>
          <a:xfrm>
            <a:off x="407988" y="3307914"/>
            <a:ext cx="11380787" cy="488950"/>
          </a:xfrm>
        </p:spPr>
        <p:txBody>
          <a:bodyPr/>
          <a:lstStyle/>
          <a:p>
            <a:pPr eaLnBrk="1" hangingPunct="1">
              <a:lnSpc>
                <a:spcPct val="80000"/>
              </a:lnSpc>
              <a:buFontTx/>
              <a:buNone/>
            </a:pPr>
            <a:r>
              <a:rPr lang="ja-JP" altLang="en-US" sz="2400" b="1" dirty="0">
                <a:solidFill>
                  <a:schemeClr val="bg1"/>
                </a:solidFill>
                <a:latin typeface="HGP創英角ｺﾞｼｯｸUB" panose="020B0900000000000000" pitchFamily="50" charset="-128"/>
                <a:ea typeface="HGP創英角ｺﾞｼｯｸUB" panose="020B0900000000000000" pitchFamily="50" charset="-128"/>
              </a:rPr>
              <a:t>演題発表に関連し、筆頭および共著者が開示すべき利益相反関係にある企業などとして</a:t>
            </a:r>
            <a:r>
              <a:rPr lang="ja-JP" altLang="en-US" sz="2400" b="1" dirty="0">
                <a:solidFill>
                  <a:schemeClr val="bg1"/>
                </a:solidFill>
                <a:latin typeface="Arial" panose="020B0604020202020204" pitchFamily="34" charset="0"/>
                <a:ea typeface="ＭＳ Ｐゴシック" panose="020B0600070205080204" pitchFamily="50" charset="-128"/>
              </a:rPr>
              <a:t>、</a:t>
            </a:r>
          </a:p>
        </p:txBody>
      </p:sp>
      <p:sp>
        <p:nvSpPr>
          <p:cNvPr id="4099" name="正方形/長方形 4">
            <a:extLst>
              <a:ext uri="{FF2B5EF4-FFF2-40B4-BE49-F238E27FC236}">
                <a16:creationId xmlns:a16="http://schemas.microsoft.com/office/drawing/2014/main" id="{5D5AFC72-5B65-FD31-C4C1-D6B71B7E2E70}"/>
              </a:ext>
            </a:extLst>
          </p:cNvPr>
          <p:cNvSpPr>
            <a:spLocks noChangeArrowheads="1"/>
          </p:cNvSpPr>
          <p:nvPr/>
        </p:nvSpPr>
        <p:spPr bwMode="auto">
          <a:xfrm>
            <a:off x="185738" y="153988"/>
            <a:ext cx="11825287" cy="6551612"/>
          </a:xfrm>
          <a:prstGeom prst="rect">
            <a:avLst/>
          </a:prstGeom>
          <a:noFill/>
          <a:ln w="38100"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kumimoji="0" lang="ja-JP" altLang="en-US" sz="2400"/>
          </a:p>
        </p:txBody>
      </p:sp>
      <p:sp>
        <p:nvSpPr>
          <p:cNvPr id="5" name="Rectangle 3">
            <a:extLst>
              <a:ext uri="{FF2B5EF4-FFF2-40B4-BE49-F238E27FC236}">
                <a16:creationId xmlns:a16="http://schemas.microsoft.com/office/drawing/2014/main" id="{F0307230-50D1-B3B6-9792-32C7A25968EC}"/>
              </a:ext>
            </a:extLst>
          </p:cNvPr>
          <p:cNvSpPr txBox="1">
            <a:spLocks noChangeArrowheads="1"/>
          </p:cNvSpPr>
          <p:nvPr/>
        </p:nvSpPr>
        <p:spPr bwMode="auto">
          <a:xfrm>
            <a:off x="1012825" y="3883307"/>
            <a:ext cx="4792663" cy="3551237"/>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80000"/>
              </a:lnSpc>
              <a:buFontTx/>
              <a:buNone/>
              <a:defRPr/>
            </a:pPr>
            <a:r>
              <a:rPr kumimoji="0" lang="ja-JP" altLang="en-US" sz="2400" b="1" kern="0" dirty="0">
                <a:solidFill>
                  <a:schemeClr val="bg1"/>
                </a:solidFill>
                <a:latin typeface="Arial" charset="0"/>
                <a:ea typeface="ＭＳ Ｐゴシック" pitchFamily="50" charset="-128"/>
              </a:rPr>
              <a:t>①　役員・顧問職：	星口薬品</a:t>
            </a:r>
            <a:endParaRPr kumimoji="0" lang="en-US" altLang="ja-JP" sz="2400" b="1" kern="0" dirty="0">
              <a:solidFill>
                <a:schemeClr val="bg1"/>
              </a:solidFill>
              <a:latin typeface="Arial" charset="0"/>
              <a:ea typeface="ＭＳ Ｐゴシック" pitchFamily="50" charset="-128"/>
            </a:endParaRPr>
          </a:p>
          <a:p>
            <a:pPr eaLnBrk="1" hangingPunct="1">
              <a:spcBef>
                <a:spcPts val="0"/>
              </a:spcBef>
              <a:buFontTx/>
              <a:buNone/>
              <a:defRPr/>
            </a:pPr>
            <a:endParaRPr kumimoji="0" lang="en-US" altLang="ja-JP" sz="1100" b="1" kern="0" dirty="0">
              <a:solidFill>
                <a:schemeClr val="bg1"/>
              </a:solidFill>
              <a:latin typeface="Arial" charset="0"/>
              <a:ea typeface="ＭＳ Ｐゴシック" pitchFamily="50" charset="-128"/>
            </a:endParaRPr>
          </a:p>
          <a:p>
            <a:pPr eaLnBrk="1" hangingPunct="1">
              <a:lnSpc>
                <a:spcPct val="80000"/>
              </a:lnSpc>
              <a:buFontTx/>
              <a:buNone/>
              <a:defRPr/>
            </a:pPr>
            <a:r>
              <a:rPr kumimoji="0" lang="ja-JP" altLang="en-US" sz="2400" b="1" kern="0" dirty="0">
                <a:solidFill>
                  <a:schemeClr val="bg1"/>
                </a:solidFill>
                <a:latin typeface="Arial" charset="0"/>
                <a:ea typeface="ＭＳ Ｐゴシック" pitchFamily="50" charset="-128"/>
              </a:rPr>
              <a:t>②　株：		</a:t>
            </a:r>
            <a:r>
              <a:rPr kumimoji="0" lang="en-US" altLang="ja-JP" sz="2400" b="1" kern="0" dirty="0">
                <a:solidFill>
                  <a:schemeClr val="bg1"/>
                </a:solidFill>
                <a:latin typeface="Arial" charset="0"/>
                <a:ea typeface="ＭＳ Ｐゴシック" pitchFamily="50" charset="-128"/>
              </a:rPr>
              <a:t>AB </a:t>
            </a:r>
            <a:r>
              <a:rPr kumimoji="0" lang="ja-JP" altLang="en-US" sz="2400" b="1" kern="0" dirty="0">
                <a:solidFill>
                  <a:schemeClr val="bg1"/>
                </a:solidFill>
                <a:latin typeface="Arial" charset="0"/>
                <a:ea typeface="ＭＳ Ｐゴシック" pitchFamily="50" charset="-128"/>
              </a:rPr>
              <a:t>製薬</a:t>
            </a:r>
            <a:endParaRPr kumimoji="0" lang="en-US" altLang="ja-JP" sz="2400" b="1" kern="0" dirty="0">
              <a:solidFill>
                <a:schemeClr val="bg1"/>
              </a:solidFill>
              <a:latin typeface="Arial" charset="0"/>
              <a:ea typeface="ＭＳ Ｐゴシック" pitchFamily="50" charset="-128"/>
            </a:endParaRPr>
          </a:p>
          <a:p>
            <a:pPr eaLnBrk="1" hangingPunct="1">
              <a:lnSpc>
                <a:spcPct val="80000"/>
              </a:lnSpc>
              <a:spcBef>
                <a:spcPts val="0"/>
              </a:spcBef>
              <a:buNone/>
              <a:defRPr/>
            </a:pPr>
            <a:endParaRPr kumimoji="0" lang="en-US" altLang="ja-JP" sz="1100" b="1" kern="0" dirty="0">
              <a:solidFill>
                <a:schemeClr val="bg1"/>
              </a:solidFill>
              <a:latin typeface="Arial" charset="0"/>
              <a:ea typeface="ＭＳ Ｐゴシック" pitchFamily="50" charset="-128"/>
            </a:endParaRPr>
          </a:p>
          <a:p>
            <a:pPr eaLnBrk="1" hangingPunct="1">
              <a:lnSpc>
                <a:spcPct val="80000"/>
              </a:lnSpc>
              <a:buFontTx/>
              <a:buNone/>
              <a:defRPr/>
            </a:pPr>
            <a:r>
              <a:rPr kumimoji="0" lang="ja-JP" altLang="en-US" sz="2400" b="1" kern="0" dirty="0">
                <a:solidFill>
                  <a:schemeClr val="bg1"/>
                </a:solidFill>
                <a:latin typeface="Arial" charset="0"/>
                <a:ea typeface="ＭＳ Ｐゴシック" pitchFamily="50" charset="-128"/>
              </a:rPr>
              <a:t>③　特許使用料：	なし</a:t>
            </a:r>
            <a:endParaRPr kumimoji="0" lang="en-US" altLang="ja-JP" sz="2400" b="1" kern="0" dirty="0">
              <a:solidFill>
                <a:schemeClr val="bg1"/>
              </a:solidFill>
              <a:latin typeface="Arial" charset="0"/>
              <a:ea typeface="ＭＳ Ｐゴシック" pitchFamily="50" charset="-128"/>
            </a:endParaRPr>
          </a:p>
          <a:p>
            <a:pPr eaLnBrk="1" hangingPunct="1">
              <a:lnSpc>
                <a:spcPct val="80000"/>
              </a:lnSpc>
              <a:spcBef>
                <a:spcPts val="0"/>
              </a:spcBef>
              <a:buNone/>
              <a:defRPr/>
            </a:pPr>
            <a:endParaRPr kumimoji="0" lang="en-US" altLang="ja-JP" sz="1100" b="1" kern="0" dirty="0">
              <a:solidFill>
                <a:schemeClr val="bg1"/>
              </a:solidFill>
              <a:latin typeface="Arial" charset="0"/>
              <a:ea typeface="ＭＳ Ｐゴシック" pitchFamily="50" charset="-128"/>
            </a:endParaRPr>
          </a:p>
          <a:p>
            <a:pPr eaLnBrk="1" hangingPunct="1">
              <a:lnSpc>
                <a:spcPct val="80000"/>
              </a:lnSpc>
              <a:buFontTx/>
              <a:buNone/>
              <a:defRPr/>
            </a:pPr>
            <a:r>
              <a:rPr kumimoji="0" lang="ja-JP" altLang="en-US" sz="2400" b="1" kern="0" dirty="0">
                <a:solidFill>
                  <a:schemeClr val="bg1"/>
                </a:solidFill>
                <a:latin typeface="Arial" charset="0"/>
                <a:ea typeface="ＭＳ Ｐゴシック" pitchFamily="50" charset="-128"/>
              </a:rPr>
              <a:t>④　講演料など：	なし</a:t>
            </a:r>
            <a:endParaRPr kumimoji="0" lang="en-US" altLang="ja-JP" sz="2400" b="1" kern="0" dirty="0">
              <a:solidFill>
                <a:schemeClr val="bg1"/>
              </a:solidFill>
              <a:latin typeface="Arial" charset="0"/>
              <a:ea typeface="ＭＳ Ｐゴシック" pitchFamily="50" charset="-128"/>
            </a:endParaRPr>
          </a:p>
          <a:p>
            <a:pPr eaLnBrk="1" hangingPunct="1">
              <a:lnSpc>
                <a:spcPct val="80000"/>
              </a:lnSpc>
              <a:spcBef>
                <a:spcPts val="0"/>
              </a:spcBef>
              <a:buNone/>
              <a:defRPr/>
            </a:pPr>
            <a:endParaRPr kumimoji="0" lang="en-US" altLang="ja-JP" sz="1100" b="1" kern="0" dirty="0">
              <a:solidFill>
                <a:schemeClr val="bg1"/>
              </a:solidFill>
              <a:latin typeface="Arial" charset="0"/>
              <a:ea typeface="ＭＳ Ｐゴシック" pitchFamily="50" charset="-128"/>
            </a:endParaRPr>
          </a:p>
          <a:p>
            <a:pPr eaLnBrk="1" hangingPunct="1">
              <a:lnSpc>
                <a:spcPct val="80000"/>
              </a:lnSpc>
              <a:buFontTx/>
              <a:buNone/>
              <a:defRPr/>
            </a:pPr>
            <a:r>
              <a:rPr kumimoji="0" lang="ja-JP" altLang="en-US" sz="2400" b="1" kern="0" dirty="0">
                <a:solidFill>
                  <a:schemeClr val="bg1"/>
                </a:solidFill>
                <a:latin typeface="Arial" charset="0"/>
                <a:ea typeface="ＭＳ Ｐゴシック" pitchFamily="50" charset="-128"/>
              </a:rPr>
              <a:t>⑤　原稿料など：	なし</a:t>
            </a:r>
            <a:endParaRPr kumimoji="0" lang="en-US" altLang="ja-JP" sz="2400" b="1" kern="0" dirty="0">
              <a:solidFill>
                <a:schemeClr val="bg1"/>
              </a:solidFill>
              <a:latin typeface="Arial" charset="0"/>
              <a:ea typeface="ＭＳ Ｐゴシック" pitchFamily="50" charset="-128"/>
            </a:endParaRPr>
          </a:p>
        </p:txBody>
      </p:sp>
      <p:sp>
        <p:nvSpPr>
          <p:cNvPr id="6" name="Rectangle 3">
            <a:extLst>
              <a:ext uri="{FF2B5EF4-FFF2-40B4-BE49-F238E27FC236}">
                <a16:creationId xmlns:a16="http://schemas.microsoft.com/office/drawing/2014/main" id="{19198F8A-86FE-628F-76CB-5A3B1B871DF6}"/>
              </a:ext>
            </a:extLst>
          </p:cNvPr>
          <p:cNvSpPr txBox="1">
            <a:spLocks noChangeArrowheads="1"/>
          </p:cNvSpPr>
          <p:nvPr/>
        </p:nvSpPr>
        <p:spPr bwMode="auto">
          <a:xfrm>
            <a:off x="6348413" y="3884894"/>
            <a:ext cx="5227637" cy="3168650"/>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80000"/>
              </a:lnSpc>
              <a:buFontTx/>
              <a:buNone/>
              <a:defRPr/>
            </a:pPr>
            <a:r>
              <a:rPr kumimoji="0" lang="ja-JP" altLang="en-US" sz="2400" b="1" kern="0" dirty="0">
                <a:solidFill>
                  <a:schemeClr val="bg1"/>
                </a:solidFill>
                <a:latin typeface="Arial" charset="0"/>
                <a:ea typeface="ＭＳ Ｐゴシック" pitchFamily="50" charset="-128"/>
              </a:rPr>
              <a:t>⑥　研究費：	　　　　○○製薬</a:t>
            </a:r>
            <a:endParaRPr kumimoji="0" lang="en-US" altLang="ja-JP" sz="2400" b="1" kern="0" dirty="0">
              <a:solidFill>
                <a:schemeClr val="bg1"/>
              </a:solidFill>
              <a:latin typeface="Arial" charset="0"/>
              <a:ea typeface="ＭＳ Ｐゴシック" pitchFamily="50" charset="-128"/>
            </a:endParaRPr>
          </a:p>
          <a:p>
            <a:pPr eaLnBrk="1" hangingPunct="1">
              <a:lnSpc>
                <a:spcPct val="80000"/>
              </a:lnSpc>
              <a:spcBef>
                <a:spcPts val="0"/>
              </a:spcBef>
              <a:buNone/>
              <a:defRPr/>
            </a:pPr>
            <a:endParaRPr kumimoji="0" lang="en-US" altLang="ja-JP" sz="1100" b="1" kern="0" dirty="0">
              <a:solidFill>
                <a:schemeClr val="bg1"/>
              </a:solidFill>
              <a:latin typeface="Arial" charset="0"/>
              <a:ea typeface="ＭＳ Ｐゴシック" pitchFamily="50" charset="-128"/>
            </a:endParaRPr>
          </a:p>
          <a:p>
            <a:pPr eaLnBrk="1" hangingPunct="1">
              <a:lnSpc>
                <a:spcPct val="80000"/>
              </a:lnSpc>
              <a:buFontTx/>
              <a:buNone/>
              <a:defRPr/>
            </a:pPr>
            <a:r>
              <a:rPr kumimoji="0" lang="ja-JP" altLang="en-US" sz="2400" b="1" kern="0" dirty="0">
                <a:solidFill>
                  <a:schemeClr val="bg1"/>
                </a:solidFill>
                <a:latin typeface="Arial" charset="0"/>
                <a:ea typeface="ＭＳ Ｐゴシック" pitchFamily="50" charset="-128"/>
              </a:rPr>
              <a:t>⑦　奨学（奨励）寄附金：なし</a:t>
            </a:r>
            <a:endParaRPr kumimoji="0" lang="en-US" altLang="ja-JP" sz="2400" b="1" kern="0" dirty="0">
              <a:solidFill>
                <a:schemeClr val="bg1"/>
              </a:solidFill>
              <a:latin typeface="Arial" charset="0"/>
              <a:ea typeface="ＭＳ Ｐゴシック" pitchFamily="50" charset="-128"/>
            </a:endParaRPr>
          </a:p>
          <a:p>
            <a:pPr eaLnBrk="1" hangingPunct="1">
              <a:lnSpc>
                <a:spcPct val="80000"/>
              </a:lnSpc>
              <a:spcBef>
                <a:spcPts val="0"/>
              </a:spcBef>
              <a:buNone/>
              <a:defRPr/>
            </a:pPr>
            <a:endParaRPr kumimoji="0" lang="en-US" altLang="ja-JP" sz="1100" b="1" kern="0" dirty="0">
              <a:solidFill>
                <a:schemeClr val="bg1"/>
              </a:solidFill>
              <a:latin typeface="Arial" charset="0"/>
              <a:ea typeface="ＭＳ Ｐゴシック" pitchFamily="50" charset="-128"/>
            </a:endParaRPr>
          </a:p>
          <a:p>
            <a:pPr eaLnBrk="1" hangingPunct="1">
              <a:lnSpc>
                <a:spcPct val="80000"/>
              </a:lnSpc>
              <a:buFontTx/>
              <a:buNone/>
              <a:defRPr/>
            </a:pPr>
            <a:r>
              <a:rPr kumimoji="0" lang="ja-JP" altLang="en-US" sz="2400" b="1" kern="0" dirty="0">
                <a:solidFill>
                  <a:schemeClr val="bg1"/>
                </a:solidFill>
                <a:latin typeface="Arial" charset="0"/>
                <a:ea typeface="ＭＳ Ｐゴシック" pitchFamily="50" charset="-128"/>
              </a:rPr>
              <a:t>⑧　寄付講座：	なし</a:t>
            </a:r>
            <a:endParaRPr kumimoji="0" lang="en-US" altLang="ja-JP" sz="2400" b="1" kern="0" dirty="0">
              <a:solidFill>
                <a:schemeClr val="bg1"/>
              </a:solidFill>
              <a:latin typeface="Arial" charset="0"/>
              <a:ea typeface="ＭＳ Ｐゴシック" pitchFamily="50" charset="-128"/>
            </a:endParaRPr>
          </a:p>
          <a:p>
            <a:pPr eaLnBrk="1" hangingPunct="1">
              <a:lnSpc>
                <a:spcPct val="80000"/>
              </a:lnSpc>
              <a:spcBef>
                <a:spcPts val="0"/>
              </a:spcBef>
              <a:buNone/>
              <a:defRPr/>
            </a:pPr>
            <a:endParaRPr kumimoji="0" lang="en-US" altLang="ja-JP" sz="1100" b="1" kern="0" dirty="0">
              <a:solidFill>
                <a:schemeClr val="bg1"/>
              </a:solidFill>
              <a:latin typeface="Arial" charset="0"/>
              <a:ea typeface="ＭＳ Ｐゴシック" pitchFamily="50" charset="-128"/>
            </a:endParaRPr>
          </a:p>
          <a:p>
            <a:pPr eaLnBrk="1" hangingPunct="1">
              <a:lnSpc>
                <a:spcPct val="80000"/>
              </a:lnSpc>
              <a:buFontTx/>
              <a:buNone/>
              <a:defRPr/>
            </a:pPr>
            <a:r>
              <a:rPr kumimoji="0" lang="ja-JP" altLang="en-US" sz="2400" b="1" kern="0" dirty="0">
                <a:solidFill>
                  <a:schemeClr val="bg1"/>
                </a:solidFill>
                <a:latin typeface="Arial" charset="0"/>
                <a:ea typeface="ＭＳ Ｐゴシック" pitchFamily="50" charset="-128"/>
              </a:rPr>
              <a:t>⑨　その他報酬：	なし</a:t>
            </a:r>
            <a:endParaRPr kumimoji="0" lang="en-US" altLang="ja-JP" sz="2400" b="1" kern="0" dirty="0">
              <a:solidFill>
                <a:schemeClr val="bg1"/>
              </a:solidFill>
              <a:latin typeface="Arial" charset="0"/>
              <a:ea typeface="ＭＳ Ｐゴシック" pitchFamily="50" charset="-128"/>
            </a:endParaRPr>
          </a:p>
          <a:p>
            <a:pPr eaLnBrk="1" hangingPunct="1">
              <a:lnSpc>
                <a:spcPct val="80000"/>
              </a:lnSpc>
              <a:spcBef>
                <a:spcPts val="0"/>
              </a:spcBef>
              <a:buNone/>
              <a:defRPr/>
            </a:pPr>
            <a:endParaRPr kumimoji="0" lang="en-US" altLang="ja-JP" sz="1100" b="1" kern="0" dirty="0">
              <a:solidFill>
                <a:schemeClr val="bg1"/>
              </a:solidFill>
              <a:latin typeface="Arial" charset="0"/>
              <a:ea typeface="ＭＳ Ｐゴシック" pitchFamily="50" charset="-128"/>
            </a:endParaRPr>
          </a:p>
        </p:txBody>
      </p:sp>
      <p:sp>
        <p:nvSpPr>
          <p:cNvPr id="7" name="Rectangle 2">
            <a:extLst>
              <a:ext uri="{FF2B5EF4-FFF2-40B4-BE49-F238E27FC236}">
                <a16:creationId xmlns:a16="http://schemas.microsoft.com/office/drawing/2014/main" id="{889E3DC5-8D4E-072A-54D2-34CA35760074}"/>
              </a:ext>
            </a:extLst>
          </p:cNvPr>
          <p:cNvSpPr txBox="1">
            <a:spLocks noChangeArrowheads="1"/>
          </p:cNvSpPr>
          <p:nvPr/>
        </p:nvSpPr>
        <p:spPr>
          <a:xfrm>
            <a:off x="425450" y="433757"/>
            <a:ext cx="11363325" cy="2735263"/>
          </a:xfrm>
          <a:prstGeom prst="rect">
            <a:avLst/>
          </a:prstGeom>
          <a:solidFill>
            <a:srgbClr val="333399"/>
          </a:solidFill>
          <a:ln>
            <a:solidFill>
              <a:srgbClr val="00FFFF"/>
            </a:solidFill>
            <a:miter lim="800000"/>
            <a:headEnd/>
            <a:tailEnd/>
          </a:ln>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kumimoji="0" lang="zh-CN" altLang="en-US" kern="0" dirty="0">
                <a:solidFill>
                  <a:schemeClr val="bg1"/>
                </a:solidFill>
                <a:latin typeface="HGP創英角ｺﾞｼｯｸUB" panose="020B0900000000000000" pitchFamily="50" charset="-128"/>
                <a:ea typeface="HGP創英角ｺﾞｼｯｸUB" panose="020B0900000000000000" pitchFamily="50" charset="-128"/>
              </a:rPr>
              <a:t>第</a:t>
            </a:r>
            <a:r>
              <a:rPr kumimoji="0" lang="en-US" altLang="zh-CN" kern="0" dirty="0">
                <a:solidFill>
                  <a:schemeClr val="bg1"/>
                </a:solidFill>
                <a:latin typeface="HGP創英角ｺﾞｼｯｸUB" panose="020B0900000000000000" pitchFamily="50" charset="-128"/>
                <a:ea typeface="HGP創英角ｺﾞｼｯｸUB" panose="020B0900000000000000" pitchFamily="50" charset="-128"/>
              </a:rPr>
              <a:t>8</a:t>
            </a:r>
            <a:r>
              <a:rPr kumimoji="0" lang="en-US" altLang="ja-JP" kern="0" dirty="0">
                <a:solidFill>
                  <a:schemeClr val="bg1"/>
                </a:solidFill>
                <a:latin typeface="HGP創英角ｺﾞｼｯｸUB" panose="020B0900000000000000" pitchFamily="50" charset="-128"/>
                <a:ea typeface="HGP創英角ｺﾞｼｯｸUB" panose="020B0900000000000000" pitchFamily="50" charset="-128"/>
              </a:rPr>
              <a:t>5</a:t>
            </a:r>
            <a:r>
              <a:rPr kumimoji="0" lang="zh-CN" altLang="en-US" kern="0" dirty="0">
                <a:solidFill>
                  <a:schemeClr val="bg1"/>
                </a:solidFill>
                <a:latin typeface="HGP創英角ｺﾞｼｯｸUB" panose="020B0900000000000000" pitchFamily="50" charset="-128"/>
                <a:ea typeface="HGP創英角ｺﾞｼｯｸUB" panose="020B0900000000000000" pitchFamily="50" charset="-128"/>
              </a:rPr>
              <a:t>回日本臨床外科学会総会</a:t>
            </a:r>
            <a:br>
              <a:rPr kumimoji="0" lang="en-US" altLang="ja-JP" kern="0" dirty="0">
                <a:solidFill>
                  <a:schemeClr val="bg1"/>
                </a:solidFill>
                <a:latin typeface="HGP創英角ｺﾞｼｯｸUB" panose="020B0900000000000000" pitchFamily="50" charset="-128"/>
                <a:ea typeface="HGP創英角ｺﾞｼｯｸUB" panose="020B0900000000000000" pitchFamily="50" charset="-128"/>
              </a:rPr>
            </a:br>
            <a:r>
              <a:rPr kumimoji="0" lang="ja-JP" altLang="en-US" kern="0" dirty="0">
                <a:solidFill>
                  <a:schemeClr val="bg1"/>
                </a:solidFill>
                <a:latin typeface="HGP創英角ｺﾞｼｯｸUB" panose="020B0900000000000000" pitchFamily="50" charset="-128"/>
                <a:ea typeface="HGP創英角ｺﾞｼｯｸUB" panose="020B0900000000000000" pitchFamily="50" charset="-128"/>
              </a:rPr>
              <a:t>利益相反の開示</a:t>
            </a:r>
            <a:br>
              <a:rPr kumimoji="0" lang="en-US" altLang="ja-JP" sz="4000" kern="0" dirty="0">
                <a:solidFill>
                  <a:schemeClr val="bg1"/>
                </a:solidFill>
                <a:latin typeface="HGP創英角ｺﾞｼｯｸUB" panose="020B0900000000000000" pitchFamily="50" charset="-128"/>
                <a:ea typeface="HGP創英角ｺﾞｼｯｸUB" panose="020B0900000000000000" pitchFamily="50" charset="-128"/>
              </a:rPr>
            </a:br>
            <a:r>
              <a:rPr kumimoji="0" lang="ja-JP" altLang="en-US" sz="1600" kern="0" dirty="0">
                <a:solidFill>
                  <a:schemeClr val="bg1"/>
                </a:solidFill>
                <a:latin typeface="HGP創英角ｺﾞｼｯｸUB" panose="020B0900000000000000" pitchFamily="50" charset="-128"/>
                <a:ea typeface="HGP創英角ｺﾞｼｯｸUB" panose="020B0900000000000000" pitchFamily="50" charset="-128"/>
              </a:rPr>
              <a:t>　</a:t>
            </a:r>
            <a:br>
              <a:rPr kumimoji="0" lang="en-US" altLang="ja-JP" sz="2400" i="1" kern="0" dirty="0">
                <a:solidFill>
                  <a:srgbClr val="FFFF1F"/>
                </a:solidFill>
                <a:latin typeface="HGP創英角ｺﾞｼｯｸUB" panose="020B0900000000000000" pitchFamily="50" charset="-128"/>
                <a:ea typeface="HGP創英角ｺﾞｼｯｸUB" panose="020B0900000000000000" pitchFamily="50" charset="-128"/>
              </a:rPr>
            </a:br>
            <a:r>
              <a:rPr kumimoji="0" lang="ja-JP" altLang="en-US" sz="2400" kern="0" dirty="0">
                <a:solidFill>
                  <a:schemeClr val="bg1"/>
                </a:solidFill>
                <a:latin typeface="HGP創英角ｺﾞｼｯｸUB" panose="020B0900000000000000" pitchFamily="50" charset="-128"/>
                <a:ea typeface="HGP創英角ｺﾞｼｯｸUB" panose="020B0900000000000000" pitchFamily="50" charset="-128"/>
              </a:rPr>
              <a:t>発表者名：○○　○○、○○　○○、◎○○　○○（◎代表者）</a:t>
            </a:r>
            <a:endParaRPr kumimoji="0" lang="en-US" altLang="ja-JP" sz="2400" kern="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8" name="テキスト ボックス 4">
            <a:extLst>
              <a:ext uri="{FF2B5EF4-FFF2-40B4-BE49-F238E27FC236}">
                <a16:creationId xmlns:a16="http://schemas.microsoft.com/office/drawing/2014/main" id="{21B7001F-7D38-6B38-2118-B12DA1B0C6A7}"/>
              </a:ext>
            </a:extLst>
          </p:cNvPr>
          <p:cNvSpPr txBox="1">
            <a:spLocks noChangeArrowheads="1"/>
          </p:cNvSpPr>
          <p:nvPr/>
        </p:nvSpPr>
        <p:spPr bwMode="auto">
          <a:xfrm>
            <a:off x="217803" y="95203"/>
            <a:ext cx="40398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ja-JP" sz="1600" dirty="0">
                <a:solidFill>
                  <a:schemeClr val="bg1"/>
                </a:solidFill>
                <a:latin typeface="HGPｺﾞｼｯｸE" panose="020B0900000000000000" pitchFamily="50" charset="-128"/>
                <a:ea typeface="HGPｺﾞｼｯｸE" panose="020B0900000000000000" pitchFamily="50" charset="-128"/>
              </a:rPr>
              <a:t>〔</a:t>
            </a:r>
            <a:r>
              <a:rPr lang="ja-JP" altLang="en-US" sz="1600" dirty="0">
                <a:solidFill>
                  <a:schemeClr val="bg1"/>
                </a:solidFill>
                <a:latin typeface="HGPｺﾞｼｯｸE" panose="020B0900000000000000" pitchFamily="50" charset="-128"/>
                <a:ea typeface="HGPｺﾞｼｯｸE" panose="020B0900000000000000" pitchFamily="50" charset="-128"/>
              </a:rPr>
              <a:t>スライド例</a:t>
            </a:r>
            <a:r>
              <a:rPr lang="en-US" altLang="ja-JP" sz="1600" dirty="0">
                <a:solidFill>
                  <a:schemeClr val="bg1"/>
                </a:solidFill>
                <a:latin typeface="HGPｺﾞｼｯｸE" panose="020B0900000000000000" pitchFamily="50" charset="-128"/>
                <a:ea typeface="HGPｺﾞｼｯｸE" panose="020B0900000000000000" pitchFamily="50" charset="-128"/>
              </a:rPr>
              <a:t>〕</a:t>
            </a:r>
            <a:r>
              <a:rPr lang="ja-JP" altLang="en-US" sz="1600" dirty="0">
                <a:solidFill>
                  <a:schemeClr val="bg1"/>
                </a:solidFill>
                <a:latin typeface="HGPｺﾞｼｯｸE" panose="020B0900000000000000" pitchFamily="50" charset="-128"/>
                <a:ea typeface="HGPｺﾞｼｯｸE" panose="020B0900000000000000" pitchFamily="50" charset="-128"/>
              </a:rPr>
              <a:t>申告すべきＣＯＩ状態がある場合</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580</TotalTime>
  <Words>200</Words>
  <Application>Microsoft Office PowerPoint</Application>
  <PresentationFormat>ワイド画面</PresentationFormat>
  <Paragraphs>26</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HGPｺﾞｼｯｸE</vt:lpstr>
      <vt:lpstr>HGP創英角ｺﾞｼｯｸUB</vt:lpstr>
      <vt:lpstr>Arial</vt:lpstr>
      <vt:lpstr>Times New Roman</vt:lpstr>
      <vt:lpstr>Default Design</vt:lpstr>
      <vt:lpstr>第85回日本臨床外科学会総会 利益相反の開示 　 発表者名：○○　○○、○○　○○、◎○○　○○（◎代表者）</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Akiko Takisawa</cp:lastModifiedBy>
  <cp:revision>98</cp:revision>
  <dcterms:created xsi:type="dcterms:W3CDTF">2000-09-04T17:39:07Z</dcterms:created>
  <dcterms:modified xsi:type="dcterms:W3CDTF">2023-08-15T07:23:50Z</dcterms:modified>
</cp:coreProperties>
</file>