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60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C7008-C56E-4921-BDF3-CC1784BCA5A1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B63D0-42F0-42FC-A32C-E72F0806A6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323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B63D0-42F0-42FC-A32C-E72F0806A6E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69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376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0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793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29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01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23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14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47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21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47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45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21FFB-E6F1-4FD8-B3E7-274D9F5C95B3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77688-CCA4-43FB-BF48-4F739A383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95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/>
          <p:cNvSpPr txBox="1"/>
          <p:nvPr/>
        </p:nvSpPr>
        <p:spPr>
          <a:xfrm>
            <a:off x="911425" y="3344483"/>
            <a:ext cx="103691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connection with the presentation, I disclose COI with the following companies/organizations.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 position of a board member or advisor: XX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Pharmaceuticals, Inc.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Stock holdings:  Yes or No ( XX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Pharmaceuticals, Inc.)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Patent royalties: 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Honoraria for lectures: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Honoraria for manuscripts: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Total clinical research grants: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Receiving travel expenses or gifts: Yes or No 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88C2D84-CFE4-5FE6-4BBB-0971ACCB3342}"/>
              </a:ext>
            </a:extLst>
          </p:cNvPr>
          <p:cNvSpPr/>
          <p:nvPr/>
        </p:nvSpPr>
        <p:spPr>
          <a:xfrm>
            <a:off x="838200" y="567560"/>
            <a:ext cx="10515600" cy="2585323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99th Annual Meeting of 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the Japanese Gastric Cancer Association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 Disclosure</a:t>
            </a:r>
          </a:p>
          <a:p>
            <a:pPr algn="ctr"/>
            <a:endParaRPr kumimoji="1" lang="en-US" altLang="zh-CN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800" b="1" i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Name of First Author</a:t>
            </a:r>
          </a:p>
        </p:txBody>
      </p:sp>
    </p:spTree>
    <p:extLst>
      <p:ext uri="{BB962C8B-B14F-4D97-AF65-F5344CB8AC3E}">
        <p14:creationId xmlns:p14="http://schemas.microsoft.com/office/powerpoint/2010/main" val="137264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3"/>
          <p:cNvSpPr>
            <a:spLocks noChangeArrowheads="1"/>
          </p:cNvSpPr>
          <p:nvPr/>
        </p:nvSpPr>
        <p:spPr bwMode="auto">
          <a:xfrm>
            <a:off x="1199456" y="4005064"/>
            <a:ext cx="9793088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kumimoji="0" lang="en-US" altLang="ja-JP" sz="3200" b="1" dirty="0">
                <a:latin typeface="Arial" charset="0"/>
              </a:rPr>
              <a:t>The author has no financial conflicts of interest to disclose concerning the presentation.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0F28795-BF38-85B6-0E92-EF73215BBA3A}"/>
              </a:ext>
            </a:extLst>
          </p:cNvPr>
          <p:cNvSpPr/>
          <p:nvPr/>
        </p:nvSpPr>
        <p:spPr>
          <a:xfrm>
            <a:off x="838200" y="567560"/>
            <a:ext cx="10515600" cy="2585323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99th Annual Meeting of 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the Japanese Gastric Cancer Association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 Disclosure</a:t>
            </a:r>
          </a:p>
          <a:p>
            <a:pPr algn="ctr"/>
            <a:endParaRPr kumimoji="1" lang="en-US" altLang="zh-CN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800" b="1" i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Name of First Author</a:t>
            </a:r>
          </a:p>
        </p:txBody>
      </p:sp>
    </p:spTree>
    <p:extLst>
      <p:ext uri="{BB962C8B-B14F-4D97-AF65-F5344CB8AC3E}">
        <p14:creationId xmlns:p14="http://schemas.microsoft.com/office/powerpoint/2010/main" val="210065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126</Words>
  <Application>Microsoft Office PowerPoint</Application>
  <PresentationFormat>ワイド画面</PresentationFormat>
  <Paragraphs>21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藤村 美幸</dc:creator>
  <cp:lastModifiedBy>Akiko Takisawa</cp:lastModifiedBy>
  <cp:revision>11</cp:revision>
  <dcterms:created xsi:type="dcterms:W3CDTF">2017-07-25T09:34:17Z</dcterms:created>
  <dcterms:modified xsi:type="dcterms:W3CDTF">2026-04-27T06:20:07Z</dcterms:modified>
</cp:coreProperties>
</file>