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60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2F7630D-E962-4E69-3387-8E6402ED19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5ADE873-3F64-15C4-7A71-1C79EDDA9D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4C3D4FF-0550-3E14-6E81-8DD86EEFDA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5D057-1BC1-44B0-8359-D761F4534E16}" type="datetimeFigureOut">
              <a:rPr kumimoji="1" lang="ja-JP" altLang="en-US" smtClean="0"/>
              <a:t>2026/4/27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831F819-0191-4B09-C9B8-720CD9D45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4103220-7433-7D39-41C8-7DF6F05DF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ACD0-FBBF-4334-A57E-13187A8E21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2121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436001-F48E-4924-A7D1-F4EEACB99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E4B3F7E-90D8-7C87-C1BF-419FCE6CF4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C0268FF-2703-E95D-F034-E5D39F3D0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5D057-1BC1-44B0-8359-D761F4534E16}" type="datetimeFigureOut">
              <a:rPr kumimoji="1" lang="ja-JP" altLang="en-US" smtClean="0"/>
              <a:t>2026/4/27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7FEFC0-1208-162E-0B13-8C061F2F4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FA6A560-66C8-1BF9-09AE-B8BC57FA9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ACD0-FBBF-4334-A57E-13187A8E21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1797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0B4BEF9-627A-81AE-A487-6D0CE19E41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3B1C4A2-E50F-8366-6EC7-DF22149111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D7A8B7C-486B-7078-272C-4862005D5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5D057-1BC1-44B0-8359-D761F4534E16}" type="datetimeFigureOut">
              <a:rPr kumimoji="1" lang="ja-JP" altLang="en-US" smtClean="0"/>
              <a:t>2026/4/27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9B43CB7-BD55-71A1-C657-815D06A63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89FA7D2-45B6-D807-138B-BB3CBB3A5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ACD0-FBBF-4334-A57E-13187A8E21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1766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CE2FDFD-B3C1-C8CE-A1FF-4779B1326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CAA3280-81BB-E20F-0BD4-F1B420B5FB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8832C4A-C788-14E0-B5C6-F40291E91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5D057-1BC1-44B0-8359-D761F4534E16}" type="datetimeFigureOut">
              <a:rPr kumimoji="1" lang="ja-JP" altLang="en-US" smtClean="0"/>
              <a:t>2026/4/27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36EBD1B-FE2A-9B3B-C705-F8C23AE69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A3D1C0E-E9F7-446F-C997-EB8D795C1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ACD0-FBBF-4334-A57E-13187A8E21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7992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32E520D-0440-2FE8-9938-435C4D09D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8A00738-D97B-5928-33C3-F99AEFE3A7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74A95BF-5674-54F1-AB17-235618DC3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5D057-1BC1-44B0-8359-D761F4534E16}" type="datetimeFigureOut">
              <a:rPr kumimoji="1" lang="ja-JP" altLang="en-US" smtClean="0"/>
              <a:t>2026/4/27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D71DB37-B8CA-B210-135C-337DDF03D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BB893FA-2739-0447-299F-4AEEACD9B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ACD0-FBBF-4334-A57E-13187A8E21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7310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DB85A2F-0A8B-321C-7641-46310B036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2181615-AB4A-4064-D2D7-FFE514F3E7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EAFAE60-454F-DCDD-D614-7AA82E702F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B320B29-0BA2-9C38-F7F1-3D4A287BD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5D057-1BC1-44B0-8359-D761F4534E16}" type="datetimeFigureOut">
              <a:rPr kumimoji="1" lang="ja-JP" altLang="en-US" smtClean="0"/>
              <a:t>2026/4/27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025A418-A8F0-F396-E7F4-FB5372719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F3C0EBA-BC5C-6988-B3C6-16AA9D16D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ACD0-FBBF-4334-A57E-13187A8E21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8909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F88B51C-6960-D6E5-C541-013058BB2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56966C4-3A0C-7C68-179C-561E328431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537AA8B-D981-7F6A-2D79-BF6141E678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F614F5A-BDBC-4F73-2900-34B655A17C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F831661F-E698-1E1E-E54D-2262FB825E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881609BF-6F5A-6045-48C1-8212B7077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5D057-1BC1-44B0-8359-D761F4534E16}" type="datetimeFigureOut">
              <a:rPr kumimoji="1" lang="ja-JP" altLang="en-US" smtClean="0"/>
              <a:t>2026/4/27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058A2CAB-F7E7-6C07-6935-05299E426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085996CA-E064-D3B4-6D80-70864C13F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ACD0-FBBF-4334-A57E-13187A8E21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0771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7A099A0-278C-8B8B-7387-6942E0545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7994E6C-0364-A09C-D96D-59EEF2344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5D057-1BC1-44B0-8359-D761F4534E16}" type="datetimeFigureOut">
              <a:rPr kumimoji="1" lang="ja-JP" altLang="en-US" smtClean="0"/>
              <a:t>2026/4/27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063CA7A-B6C2-30D9-56F2-4D18BB431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F7D88C2-945B-07FB-C49B-75E82686C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ACD0-FBBF-4334-A57E-13187A8E21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4767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CA17470-F206-BB95-D5AE-540EE7484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5D057-1BC1-44B0-8359-D761F4534E16}" type="datetimeFigureOut">
              <a:rPr kumimoji="1" lang="ja-JP" altLang="en-US" smtClean="0"/>
              <a:t>2026/4/27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0B57E97-AE88-69DE-ED04-A4594D5B8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1A2886B-4775-F59B-BB52-0FE401715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ACD0-FBBF-4334-A57E-13187A8E21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5874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CA0EBC-B7A3-F822-54FF-CC6BC6F23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66B0F99-B993-EE27-259A-BF1BA39925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0FB691D-504D-9657-661D-035F194E83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7790D78-8CEF-7ACD-6612-669A10F1A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5D057-1BC1-44B0-8359-D761F4534E16}" type="datetimeFigureOut">
              <a:rPr kumimoji="1" lang="ja-JP" altLang="en-US" smtClean="0"/>
              <a:t>2026/4/27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8F8E24B-E9B5-21F2-17E0-67AABBEB2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36670E5-C709-16E2-9473-39832D781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ACD0-FBBF-4334-A57E-13187A8E21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8420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1D9C879-AAF5-A4A2-BFB1-D917E3162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4CCBD43-2A35-252D-4AB7-9AE20DEE43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DFE0212-1B16-5E4F-7F59-2E4468B074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392A216-B7DB-A4AA-903B-D513222C7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5D057-1BC1-44B0-8359-D761F4534E16}" type="datetimeFigureOut">
              <a:rPr kumimoji="1" lang="ja-JP" altLang="en-US" smtClean="0"/>
              <a:t>2026/4/27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0FB160A-6E81-A9C0-6645-D05B672D3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27A6E43-3721-112F-8F0D-989646567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ACD0-FBBF-4334-A57E-13187A8E21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1428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7DF80C3C-9BEA-4084-BBA3-8305C20DE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2D76EA0-C121-D018-185E-ED626367A2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E0A118E-E086-661D-3060-2991A75B1A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55D057-1BC1-44B0-8359-D761F4534E16}" type="datetimeFigureOut">
              <a:rPr kumimoji="1" lang="ja-JP" altLang="en-US" smtClean="0"/>
              <a:t>2026/4/27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C973809-8FE8-C30D-587E-C4C9C9C27B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E367DAF-9116-6969-ABF8-44BA151BFA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8ACD0-FBBF-4334-A57E-13187A8E212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7424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4206984-7A5A-1769-6C73-77C00B60B091}"/>
              </a:ext>
            </a:extLst>
          </p:cNvPr>
          <p:cNvSpPr/>
          <p:nvPr/>
        </p:nvSpPr>
        <p:spPr>
          <a:xfrm>
            <a:off x="838200" y="567561"/>
            <a:ext cx="10515600" cy="1905000"/>
          </a:xfrm>
          <a:prstGeom prst="rect">
            <a:avLst/>
          </a:prstGeom>
          <a:solidFill>
            <a:schemeClr val="accent5">
              <a:lumMod val="20000"/>
              <a:lumOff val="80000"/>
              <a:alpha val="48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zh-CN" altLang="en-US" sz="2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第</a:t>
            </a:r>
            <a:r>
              <a:rPr kumimoji="1" lang="en-US" altLang="zh-CN" sz="2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r>
            <a:r>
              <a:rPr kumimoji="1" lang="en-US" altLang="ja-JP" sz="2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r>
            <a:r>
              <a:rPr kumimoji="1" lang="zh-CN" altLang="en-US" sz="2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回日本胃癌学会総会　</a:t>
            </a:r>
            <a:r>
              <a:rPr kumimoji="1" lang="en-US" altLang="zh-CN" sz="2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COI</a:t>
            </a:r>
            <a:r>
              <a:rPr kumimoji="1" lang="zh-CN" altLang="en-US" sz="2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開示</a:t>
            </a:r>
            <a:endParaRPr kumimoji="1" lang="en-US" altLang="zh-CN" sz="2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endParaRPr lang="en-US" altLang="ja-JP" sz="2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2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発表者氏名：</a:t>
            </a:r>
            <a:r>
              <a:rPr kumimoji="1" lang="en-US" altLang="ja-JP" sz="2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XXXXXX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4969F50-28C4-71C7-403C-4CFE1DB080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4025" y="2695932"/>
            <a:ext cx="8743950" cy="443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ja-JP" altLang="en-US" sz="200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演題発表に関連し、開示すべき</a:t>
            </a:r>
            <a:r>
              <a:rPr lang="en-US" altLang="ja-JP" sz="200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COI </a:t>
            </a:r>
            <a:r>
              <a:rPr lang="ja-JP" altLang="en-US" sz="2000" dirty="0">
                <a:solidFill>
                  <a:prstClr val="black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関係にある企業などとして、</a:t>
            </a:r>
          </a:p>
        </p:txBody>
      </p:sp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50B49B6F-157F-3445-C88B-06731E812B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7725271"/>
              </p:ext>
            </p:extLst>
          </p:nvPr>
        </p:nvGraphicFramePr>
        <p:xfrm>
          <a:off x="2032000" y="3385820"/>
          <a:ext cx="8128000" cy="2773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59677">
                  <a:extLst>
                    <a:ext uri="{9D8B030D-6E8A-4147-A177-3AD203B41FA5}">
                      <a16:colId xmlns:a16="http://schemas.microsoft.com/office/drawing/2014/main" val="158398466"/>
                    </a:ext>
                  </a:extLst>
                </a:gridCol>
                <a:gridCol w="4968323">
                  <a:extLst>
                    <a:ext uri="{9D8B030D-6E8A-4147-A177-3AD203B41FA5}">
                      <a16:colId xmlns:a16="http://schemas.microsoft.com/office/drawing/2014/main" val="25771827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①顧問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20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346393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②株保有・利益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20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076442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③特許使用料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20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764568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④講演料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20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120057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⑤原稿料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20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014170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⑥受託研究・共同研究費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20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518835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⑦贈答品などの報酬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20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089303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6600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D46CB7-0BC3-DB5B-1B1B-32A01CD29D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87E2559-062C-3A38-2C39-F76038B1ECE7}"/>
              </a:ext>
            </a:extLst>
          </p:cNvPr>
          <p:cNvSpPr/>
          <p:nvPr/>
        </p:nvSpPr>
        <p:spPr>
          <a:xfrm>
            <a:off x="838200" y="567561"/>
            <a:ext cx="10515600" cy="1905000"/>
          </a:xfrm>
          <a:prstGeom prst="rect">
            <a:avLst/>
          </a:prstGeom>
          <a:solidFill>
            <a:schemeClr val="accent5">
              <a:lumMod val="20000"/>
              <a:lumOff val="80000"/>
              <a:alpha val="48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zh-CN" altLang="en-US" sz="2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第</a:t>
            </a:r>
            <a:r>
              <a:rPr kumimoji="1" lang="en-US" altLang="zh-CN" sz="2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r>
            <a:r>
              <a:rPr kumimoji="1" lang="en-US" altLang="ja-JP" sz="2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r>
            <a:r>
              <a:rPr kumimoji="1" lang="zh-CN" altLang="en-US" sz="2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回日本胃癌学会総会　</a:t>
            </a:r>
            <a:r>
              <a:rPr kumimoji="1" lang="en-US" altLang="zh-CN" sz="2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COI</a:t>
            </a:r>
            <a:r>
              <a:rPr kumimoji="1" lang="zh-CN" altLang="en-US" sz="2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開示</a:t>
            </a:r>
            <a:endParaRPr kumimoji="1" lang="en-US" altLang="zh-CN" sz="2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endParaRPr lang="en-US" altLang="ja-JP" sz="2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2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発表者氏名：</a:t>
            </a:r>
            <a:r>
              <a:rPr kumimoji="1" lang="en-US" altLang="ja-JP" sz="2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XXXXXX</a:t>
            </a:r>
          </a:p>
        </p:txBody>
      </p:sp>
      <p:sp>
        <p:nvSpPr>
          <p:cNvPr id="2" name="テキスト ボックス 12">
            <a:extLst>
              <a:ext uri="{FF2B5EF4-FFF2-40B4-BE49-F238E27FC236}">
                <a16:creationId xmlns:a16="http://schemas.microsoft.com/office/drawing/2014/main" id="{B94B4832-E3A0-EE1A-E2F4-630A68EF2F61}"/>
              </a:ext>
            </a:extLst>
          </p:cNvPr>
          <p:cNvSpPr txBox="1"/>
          <p:nvPr/>
        </p:nvSpPr>
        <p:spPr>
          <a:xfrm>
            <a:off x="1530350" y="3270864"/>
            <a:ext cx="91313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4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演題発表に関連し、開示すべき</a:t>
            </a:r>
          </a:p>
          <a:p>
            <a:pPr algn="ctr"/>
            <a:r>
              <a:rPr lang="en-US" altLang="ja-JP" sz="4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COI </a:t>
            </a:r>
            <a:r>
              <a:rPr lang="ja-JP" altLang="en-US" sz="4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関係にある企業などはありません。</a:t>
            </a:r>
          </a:p>
        </p:txBody>
      </p:sp>
    </p:spTree>
    <p:extLst>
      <p:ext uri="{BB962C8B-B14F-4D97-AF65-F5344CB8AC3E}">
        <p14:creationId xmlns:p14="http://schemas.microsoft.com/office/powerpoint/2010/main" val="8051672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83</Words>
  <Application>Microsoft Office PowerPoint</Application>
  <PresentationFormat>ワイド画面</PresentationFormat>
  <Paragraphs>16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Meiryo UI</vt:lpstr>
      <vt:lpstr>ＭＳ ゴシック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Akiko Takisawa</dc:creator>
  <cp:lastModifiedBy>Akiko Takisawa</cp:lastModifiedBy>
  <cp:revision>4</cp:revision>
  <dcterms:created xsi:type="dcterms:W3CDTF">2026-04-10T02:00:45Z</dcterms:created>
  <dcterms:modified xsi:type="dcterms:W3CDTF">2026-04-27T06:21:40Z</dcterms:modified>
</cp:coreProperties>
</file>