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0" y="-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99DF3-38A3-4AB1-B10E-FA78FA83DB60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7828D-FF8B-457E-BC9A-C527B1818518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3"/>
          <p:cNvSpPr>
            <a:spLocks noChangeArrowheads="1"/>
          </p:cNvSpPr>
          <p:nvPr/>
        </p:nvSpPr>
        <p:spPr bwMode="auto">
          <a:xfrm>
            <a:off x="899592" y="4005065"/>
            <a:ext cx="7344816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kumimoji="0" lang="en-US" altLang="ja-JP" sz="3200" b="1" dirty="0">
                <a:latin typeface="Arial" charset="0"/>
              </a:rPr>
              <a:t>The author has no financial conflicts of interest to disclose concerning the presentation.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xmlns="" id="{80F28795-BF38-85B6-0E92-EF73215BBA3A}"/>
              </a:ext>
            </a:extLst>
          </p:cNvPr>
          <p:cNvSpPr/>
          <p:nvPr/>
        </p:nvSpPr>
        <p:spPr>
          <a:xfrm>
            <a:off x="628650" y="567561"/>
            <a:ext cx="7886700" cy="2585323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99th Annual Meeting of 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the Japanese Gastric Cancer Association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 Disclosure</a:t>
            </a:r>
          </a:p>
          <a:p>
            <a:pPr algn="ctr"/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800" b="1" i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Name of First Author</a:t>
            </a:r>
          </a:p>
        </p:txBody>
      </p:sp>
    </p:spTree>
    <p:extLst>
      <p:ext uri="{BB962C8B-B14F-4D97-AF65-F5344CB8AC3E}">
        <p14:creationId xmlns:p14="http://schemas.microsoft.com/office/powerpoint/2010/main" xmlns="" val="210065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泰子</dc:creator>
  <cp:lastModifiedBy>泰子</cp:lastModifiedBy>
  <cp:revision>1</cp:revision>
  <dcterms:created xsi:type="dcterms:W3CDTF">2026-06-03T23:15:33Z</dcterms:created>
  <dcterms:modified xsi:type="dcterms:W3CDTF">2026-06-03T23:16:31Z</dcterms:modified>
</cp:coreProperties>
</file>