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0" y="-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7C7008-C56E-4921-BDF3-CC1784BCA5A1}" type="datetimeFigureOut">
              <a:rPr kumimoji="1" lang="ja-JP" altLang="en-US" smtClean="0"/>
              <a:pPr/>
              <a:t>2026/6/4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B63D0-42F0-42FC-A32C-E72F0806A6E8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184323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7B63D0-42F0-42FC-A32C-E72F0806A6E8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706690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pPr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893769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pPr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34802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pPr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737933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pPr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69629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pPr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971018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pPr/>
              <a:t>2026/6/4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688230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pPr/>
              <a:t>2026/6/4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636148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pPr/>
              <a:t>2026/6/4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21847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pPr/>
              <a:t>2026/6/4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108214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pPr/>
              <a:t>2026/6/4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961475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1FFB-E6F1-4FD8-B3E7-274D9F5C95B3}" type="datetimeFigureOut">
              <a:rPr kumimoji="1" lang="ja-JP" altLang="en-US" smtClean="0"/>
              <a:pPr/>
              <a:t>2026/6/4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77688-CCA4-43FB-BF48-4F739A3830A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863457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21FFB-E6F1-4FD8-B3E7-274D9F5C95B3}" type="datetimeFigureOut">
              <a:rPr kumimoji="1" lang="ja-JP" altLang="en-US" smtClean="0"/>
              <a:pPr/>
              <a:t>2026/6/4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77688-CCA4-43FB-BF48-4F739A3830A2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46095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ボックス 11"/>
          <p:cNvSpPr txBox="1"/>
          <p:nvPr/>
        </p:nvSpPr>
        <p:spPr>
          <a:xfrm>
            <a:off x="911425" y="3344483"/>
            <a:ext cx="103691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In connection with the presentation, I disclose COI with the following companies/organizations.</a:t>
            </a:r>
          </a:p>
          <a:p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AutoNum type="arabicPeriod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 position of a board member or advisor: XX </a:t>
            </a:r>
            <a:r>
              <a:rPr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Pharmaceuticals, Inc.</a:t>
            </a:r>
          </a:p>
          <a:p>
            <a:pPr marL="800100" lvl="1" indent="-342900">
              <a:buFontTx/>
              <a:buAutoNum type="arabicPeriod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Stock holdings:  Yes or No ( XX </a:t>
            </a:r>
            <a:r>
              <a:rPr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Pharmaceuticals, Inc.)</a:t>
            </a:r>
          </a:p>
          <a:p>
            <a:pPr marL="800100" lvl="1" indent="-342900">
              <a:buFontTx/>
              <a:buAutoNum type="arabicPeriod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Patent royalties:  Yes or No </a:t>
            </a:r>
          </a:p>
          <a:p>
            <a:pPr marL="800100" lvl="1" indent="-342900">
              <a:buFontTx/>
              <a:buAutoNum type="arabicPeriod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Honoraria for lectures: Yes or No </a:t>
            </a:r>
          </a:p>
          <a:p>
            <a:pPr marL="800100" lvl="1" indent="-342900">
              <a:buFontTx/>
              <a:buAutoNum type="arabicPeriod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Honoraria for manuscripts: Yes or No </a:t>
            </a:r>
          </a:p>
          <a:p>
            <a:pPr marL="800100" lvl="1" indent="-342900">
              <a:buFontTx/>
              <a:buAutoNum type="arabicPeriod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Total clinical research grants: Yes or No </a:t>
            </a:r>
          </a:p>
          <a:p>
            <a:pPr marL="800100" lvl="1" indent="-342900">
              <a:buFontTx/>
              <a:buAutoNum type="arabicPeriod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Receiving travel expenses or gifts: Yes or No 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xmlns="" id="{688C2D84-CFE4-5FE6-4BBB-0971ACCB3342}"/>
              </a:ext>
            </a:extLst>
          </p:cNvPr>
          <p:cNvSpPr/>
          <p:nvPr/>
        </p:nvSpPr>
        <p:spPr>
          <a:xfrm>
            <a:off x="838200" y="567560"/>
            <a:ext cx="10515600" cy="2585323"/>
          </a:xfrm>
          <a:prstGeom prst="rect">
            <a:avLst/>
          </a:prstGeom>
          <a:solidFill>
            <a:schemeClr val="accent5">
              <a:lumMod val="20000"/>
              <a:lumOff val="80000"/>
              <a:alpha val="48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zh-CN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99th Annual Meeting of </a:t>
            </a:r>
          </a:p>
          <a:p>
            <a:pPr algn="ctr"/>
            <a:r>
              <a:rPr kumimoji="1" lang="en-US" altLang="zh-CN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the Japanese Gastric Cancer Association</a:t>
            </a:r>
          </a:p>
          <a:p>
            <a:pPr algn="ctr"/>
            <a:r>
              <a:rPr kumimoji="1" lang="en-US" altLang="zh-CN" sz="2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 Disclosure</a:t>
            </a:r>
          </a:p>
          <a:p>
            <a:pPr algn="ctr"/>
            <a:endParaRPr kumimoji="1" lang="en-US" altLang="zh-CN" sz="2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2800" b="1" i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Name of First Author</a:t>
            </a:r>
          </a:p>
        </p:txBody>
      </p:sp>
    </p:spTree>
    <p:extLst>
      <p:ext uri="{BB962C8B-B14F-4D97-AF65-F5344CB8AC3E}">
        <p14:creationId xmlns:p14="http://schemas.microsoft.com/office/powerpoint/2010/main" xmlns="" val="1372648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95</Words>
  <Application>Microsoft Office PowerPoint</Application>
  <PresentationFormat>ユーザー設定</PresentationFormat>
  <Paragraphs>15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スライド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藤村 美幸</dc:creator>
  <cp:lastModifiedBy>泰子</cp:lastModifiedBy>
  <cp:revision>12</cp:revision>
  <dcterms:created xsi:type="dcterms:W3CDTF">2017-07-25T09:34:17Z</dcterms:created>
  <dcterms:modified xsi:type="dcterms:W3CDTF">2026-06-03T23:17:11Z</dcterms:modified>
</cp:coreProperties>
</file>