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61" r:id="rId2"/>
    <p:sldId id="260" r:id="rId3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1F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7" autoAdjust="0"/>
    <p:restoredTop sz="94575" autoAdjust="0"/>
  </p:normalViewPr>
  <p:slideViewPr>
    <p:cSldViewPr snapToGrid="0">
      <p:cViewPr varScale="1">
        <p:scale>
          <a:sx n="85" d="100"/>
          <a:sy n="85" d="100"/>
        </p:scale>
        <p:origin x="90" y="87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76C272F7-B180-43C8-BC0C-DBB2C71F2BF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06C0923B-BA34-4F3C-A5D4-F63E336EE00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2" name="Rectangle 4">
            <a:extLst>
              <a:ext uri="{FF2B5EF4-FFF2-40B4-BE49-F238E27FC236}">
                <a16:creationId xmlns:a16="http://schemas.microsoft.com/office/drawing/2014/main" id="{A4977EB4-89C5-4FA4-8457-B737C9440343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E3F4C4E8-0FE9-4B57-95F7-56E29CE710A9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0EA877F8-DD0A-4D54-BDEB-548BEBA4EAB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C9CD7537-2166-4114-9150-81635DD7694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6B6AB9E4-237C-4496-8AD1-56E11FA2F0CB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>
            <a:extLst>
              <a:ext uri="{FF2B5EF4-FFF2-40B4-BE49-F238E27FC236}">
                <a16:creationId xmlns:a16="http://schemas.microsoft.com/office/drawing/2014/main" id="{31D93CA6-D545-4E90-AC50-0B5A05EF1B2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0B0D629E-966B-40E4-8035-41A360F5BF8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noProof="0"/>
              <a:t>Click to edit Master text styles</a:t>
            </a:r>
          </a:p>
          <a:p>
            <a:pPr lvl="1"/>
            <a:r>
              <a:rPr lang="en-US" altLang="ja-JP" noProof="0"/>
              <a:t>Second level</a:t>
            </a:r>
          </a:p>
          <a:p>
            <a:pPr lvl="2"/>
            <a:r>
              <a:rPr lang="en-US" altLang="ja-JP" noProof="0"/>
              <a:t>Third level</a:t>
            </a:r>
          </a:p>
          <a:p>
            <a:pPr lvl="3"/>
            <a:r>
              <a:rPr lang="en-US" altLang="ja-JP" noProof="0"/>
              <a:t>Fourth level</a:t>
            </a:r>
          </a:p>
          <a:p>
            <a:pPr lvl="4"/>
            <a:r>
              <a:rPr lang="en-US" altLang="ja-JP" noProof="0"/>
              <a:t>Fifth level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42FB9B98-0A45-422E-8307-6261C52F844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5478B20C-2C3A-4763-97F3-1D5C02612A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/>
            </a:lvl1pPr>
          </a:lstStyle>
          <a:p>
            <a:fld id="{565514D0-24CA-497F-BBEE-7B3A06086A0F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>
            <a:extLst>
              <a:ext uri="{FF2B5EF4-FFF2-40B4-BE49-F238E27FC236}">
                <a16:creationId xmlns:a16="http://schemas.microsoft.com/office/drawing/2014/main" id="{2F750DFF-2F3E-45C7-8732-9BFB52F3FAE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50" charset="-128"/>
              </a:defRPr>
            </a:lvl9pPr>
          </a:lstStyle>
          <a:p>
            <a:pPr algn="r" eaLnBrk="1" hangingPunct="1"/>
            <a:fld id="{CFE84F27-DE65-47D9-85F3-6A950A92CE19}" type="slidenum">
              <a:rPr kumimoji="0" lang="en-US" altLang="ja-JP" sz="1200"/>
              <a:pPr algn="r" eaLnBrk="1" hangingPunct="1"/>
              <a:t>2</a:t>
            </a:fld>
            <a:endParaRPr kumimoji="0" lang="en-US" altLang="ja-JP" sz="1200"/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20D5B370-9BA0-4108-8784-40DDAE9D008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5124" name="Rectangle 3">
            <a:extLst>
              <a:ext uri="{FF2B5EF4-FFF2-40B4-BE49-F238E27FC236}">
                <a16:creationId xmlns:a16="http://schemas.microsoft.com/office/drawing/2014/main" id="{FE89C295-B7BE-4F1D-86F8-794FE9C804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41C0D6-4044-408F-9041-5E726A824A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7373CB3-CDE0-49E4-A6CC-B9D7FAF4F7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C9C0D74-729F-4A08-9307-7AD1A36D13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F1A9C2-D662-4CE8-9D4A-332D4A233E1A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4394584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E358414-FC1D-492A-9CC2-281A6A08FF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84E65A1-1535-4A1E-8E00-0CA00D5B44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6920E8E-17F3-41CF-8578-CF348957CA3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E32D0A-4238-427A-8403-BE3CDC255F9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79025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0ACAAFA-B331-4C8F-BC11-325ADB5820A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DFC195F-9A88-45D6-B1E4-F2675F8EC9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32DA21F-6504-4DD5-9DAA-A7D1BA9204E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D8B261-51C0-4BB3-BC03-ED7C466C8FE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43659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E5F278A-DCB0-49EF-8383-0DF210D751B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4802CA2-1AB6-4183-BDAC-4F20F24856B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6158757-FC68-42D1-B790-877DCEEE24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DA52DD-6F6E-4192-A27D-EFA09D6ECD8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369279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82CE64-15DB-41F1-804B-399A63D9AA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22FACF3-264D-44BB-9FAC-9459BAA04E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ECE59F7-31CD-464F-BC0A-31FD16ED87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163962-FB35-4A69-A6F8-AD96A9CD7B23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943951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52BD85A-7B03-4736-A0D0-81E8F4E8A0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6859657-D517-4D86-B271-8427E019A40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2A90F9-8789-4829-84BD-E7EA83F350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F87260-0DF4-4CE2-A87C-9607EB1AC8D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170976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8CA7677-B986-49C6-A690-AFB8EC12A6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1F30DBB1-61D2-493D-9C9D-821A3FB5D8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58B0B91-13FB-47CD-A4F4-24B85007E5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F8C9D6B-A729-4B33-8ECD-6CD89C6AFD2B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99241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E20B24D1-AE80-48D6-AAA0-3252D4F9A4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9B4917A-2D60-44C9-B723-B5B62884BC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C3E789A-205D-4D81-8C57-891355E73E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2C3649-7188-451B-9F08-5D8FDD23CCF1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201339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02D36AAC-DC22-4CAF-A945-93B5280E4E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886B26C-B025-44BC-B785-8FD28801E0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D4525893-70ED-4021-B5F7-CA89AD87574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E044CD-51E9-40C2-A475-AB052610C34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30459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DF2A89A-053D-4F28-BF1A-DB95045D9A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66AF76-E05B-4BB4-AB3E-F95A87CD05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90AE6D2-5FA7-4883-A3F6-F5A66E8234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3D48C83-889C-42D4-876B-43DF193A66E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13785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18DED05-59D6-4F5A-B097-1C91074BD4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1A3567-2AC5-47CB-BE99-90C7F36B51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E8F84F5-9182-4C22-8636-079D9CF815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FCE066-6580-43E8-A56A-F5AEA2BDA97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696171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18185E"/>
            </a:gs>
            <a:gs pos="100000">
              <a:schemeClr val="accent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CAD26D2-43A0-4D8F-BC10-74CF6872E5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  <a:endParaRPr lang="en-US" altLang="ja-JP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C88ED0F6-584C-4EDB-8AB8-5E8D3FDE43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  <a:endParaRPr lang="en-US" altLang="ja-JP"/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7B358672-7419-4A4D-8821-C3B8447C97F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12EE6F4-7408-473D-82E7-BA7DFFE09A65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kumimoji="0" sz="1400">
                <a:latin typeface="Times New Roman" pitchFamily="18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48E59195-794B-4A9C-B1B7-66B5F61D1A0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kumimoji="0" sz="1400"/>
            </a:lvl1pPr>
          </a:lstStyle>
          <a:p>
            <a:fld id="{075AFC11-1BCD-4AF6-93FE-A7D4507C3F09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>
            <a:extLst>
              <a:ext uri="{FF2B5EF4-FFF2-40B4-BE49-F238E27FC236}">
                <a16:creationId xmlns:a16="http://schemas.microsoft.com/office/drawing/2014/main" id="{50922F1E-90A5-46F2-96A4-1E9CD06C5F2C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883919" y="2365375"/>
            <a:ext cx="7376160" cy="196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ja-JP" sz="2800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8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演題発表内容に関連し、発表者らに開示すべき</a:t>
            </a:r>
            <a:endParaRPr lang="en-US" altLang="ja-JP" sz="2800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8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COI</a:t>
            </a:r>
            <a:r>
              <a:rPr lang="ja-JP" altLang="en-US" sz="28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関係にある企業などはありません</a:t>
            </a:r>
            <a:r>
              <a:rPr lang="ja-JP" altLang="ja-JP" sz="2800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。</a:t>
            </a:r>
            <a:endParaRPr lang="ja-JP" altLang="ja-JP" sz="4000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E7A27DE6-0D68-458F-B8CD-2C7F492D682E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53231" y="189635"/>
            <a:ext cx="8237537" cy="2382115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第</a:t>
            </a:r>
            <a:r>
              <a:rPr lang="en-US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45</a:t>
            </a:r>
            <a:r>
              <a:rPr lang="ja-JP" altLang="en-US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回日本アルコール関連問題学会</a:t>
            </a:r>
            <a:endParaRPr lang="en-US" altLang="ja-JP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ＣＯ Ｉ 開示</a:t>
            </a:r>
            <a:br>
              <a:rPr lang="ja-JP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</a:br>
            <a:r>
              <a:rPr lang="ja-JP" altLang="ja-JP" sz="14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　</a:t>
            </a:r>
            <a:br>
              <a:rPr lang="ja-JP" altLang="ja-JP" sz="20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</a:b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発表者名：　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endParaRPr lang="ja-JP" altLang="ja-JP" sz="2000" b="1" i="1" dirty="0">
              <a:solidFill>
                <a:srgbClr val="FFFF1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>
            <a:extLst>
              <a:ext uri="{FF2B5EF4-FFF2-40B4-BE49-F238E27FC236}">
                <a16:creationId xmlns:a16="http://schemas.microsoft.com/office/drawing/2014/main" id="{724FE724-8BFA-2100-186B-059751E4BCB9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300831" y="1959798"/>
            <a:ext cx="8542338" cy="315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ja-JP" altLang="en-US" sz="24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演題発表に関連し、開示すべき</a:t>
            </a:r>
            <a:r>
              <a:rPr lang="en-US" altLang="ja-JP" sz="24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CO I </a:t>
            </a:r>
            <a:r>
              <a:rPr lang="ja-JP" altLang="en-US" sz="24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関係にある企業等として、</a:t>
            </a:r>
            <a:endParaRPr lang="en-US" altLang="ja-JP" sz="24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①顧問：	</a:t>
            </a: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PPP</a:t>
            </a: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薬品工業	</a:t>
            </a:r>
            <a:r>
              <a:rPr lang="ja-JP" altLang="en-US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②株保有・利益：	</a:t>
            </a: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QQQ</a:t>
            </a: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製薬	</a:t>
            </a:r>
            <a:r>
              <a:rPr lang="ja-JP" altLang="en-US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③特許使用料：	</a:t>
            </a: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RRR</a:t>
            </a: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薬品工業	</a:t>
            </a:r>
            <a:r>
              <a:rPr lang="ja-JP" altLang="en-US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④講演料：	</a:t>
            </a: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SSS</a:t>
            </a: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製薬，</a:t>
            </a: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TTT</a:t>
            </a: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薬品	</a:t>
            </a:r>
            <a:r>
              <a:rPr lang="ja-JP" altLang="en-US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⑤原稿料：	</a:t>
            </a: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UUU</a:t>
            </a: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薬品工業	</a:t>
            </a:r>
            <a:r>
              <a:rPr lang="ja-JP" altLang="en-US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⑥受託研究・共同研究費：	</a:t>
            </a: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VVV</a:t>
            </a: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製薬	</a:t>
            </a:r>
            <a:r>
              <a:rPr lang="ja-JP" altLang="en-US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⑦奨学寄付金：	</a:t>
            </a: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XXX</a:t>
            </a: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製薬	</a:t>
            </a:r>
            <a:r>
              <a:rPr lang="ja-JP" altLang="en-US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⑧寄附講座所属：	</a:t>
            </a: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YYY</a:t>
            </a:r>
            <a:r>
              <a:rPr lang="ja-JP" altLang="en-US" sz="2000" b="1">
                <a:solidFill>
                  <a:schemeClr val="bg1"/>
                </a:solidFill>
                <a:latin typeface="Arial" charset="0"/>
                <a:ea typeface="ＭＳ Ｐゴシック" charset="-128"/>
              </a:rPr>
              <a:t>製薬</a:t>
            </a: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	</a:t>
            </a:r>
            <a:r>
              <a:rPr lang="ja-JP" altLang="en-US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tabLst>
                <a:tab pos="2957513" algn="l"/>
                <a:tab pos="8248650" algn="r"/>
              </a:tabLst>
              <a:defRPr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⑨贈答品などの報酬：	</a:t>
            </a:r>
            <a:r>
              <a:rPr lang="en-US" altLang="ja-JP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ZZZ</a:t>
            </a: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薬品工業	</a:t>
            </a:r>
            <a:r>
              <a:rPr lang="ja-JP" altLang="en-US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（</a:t>
            </a:r>
            <a:r>
              <a:rPr lang="en-US" altLang="ja-JP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※</a:t>
            </a:r>
            <a:r>
              <a:rPr lang="ja-JP" altLang="en-US" sz="1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「なし」の場合は、「なし」と記載して下さい）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en-US" altLang="ja-JP" sz="20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26CB2CD-3BC4-E19B-111A-0C1FD65020C4}"/>
              </a:ext>
            </a:extLst>
          </p:cNvPr>
          <p:cNvSpPr>
            <a:spLocks noGrp="1" noChangeArrowheads="1"/>
          </p:cNvSpPr>
          <p:nvPr/>
        </p:nvSpPr>
        <p:spPr bwMode="auto">
          <a:xfrm>
            <a:off x="453231" y="147431"/>
            <a:ext cx="8237537" cy="1603997"/>
          </a:xfrm>
          <a:prstGeom prst="rect">
            <a:avLst/>
          </a:prstGeom>
          <a:solidFill>
            <a:srgbClr val="000080"/>
          </a:solidFill>
          <a:ln w="9525">
            <a:solidFill>
              <a:srgbClr val="00FFFF"/>
            </a:solidFill>
            <a:miter lim="800000"/>
            <a:headEnd/>
            <a:tailEnd/>
          </a:ln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en-US" sz="25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第</a:t>
            </a:r>
            <a:r>
              <a:rPr lang="en-US" altLang="ja-JP" sz="25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45</a:t>
            </a:r>
            <a:r>
              <a:rPr lang="ja-JP" altLang="en-US" sz="25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回日本アルコール関連問題学会</a:t>
            </a:r>
            <a:endParaRPr lang="en-US" altLang="ja-JP" sz="2500" b="1" dirty="0">
              <a:solidFill>
                <a:schemeClr val="bg1"/>
              </a:solidFill>
              <a:latin typeface="ＭＳ Ｐゴシック" panose="020B0600070205080204" pitchFamily="50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ＣＯ Ｉ 開示</a:t>
            </a:r>
            <a:br>
              <a:rPr lang="ja-JP" altLang="ja-JP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</a:br>
            <a:r>
              <a:rPr lang="ja-JP" altLang="ja-JP" sz="1400" b="1" dirty="0">
                <a:solidFill>
                  <a:schemeClr val="bg1"/>
                </a:solidFill>
                <a:latin typeface="ＭＳ Ｐゴシック" panose="020B0600070205080204" pitchFamily="50" charset="-128"/>
              </a:rPr>
              <a:t>　</a:t>
            </a:r>
            <a:br>
              <a:rPr lang="ja-JP" altLang="ja-JP" sz="20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</a:b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発表者名：　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,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r>
              <a:rPr lang="ja-JP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○○ ○○</a:t>
            </a:r>
            <a:r>
              <a:rPr lang="en-US" altLang="ja-JP" sz="2400" b="1" i="1" dirty="0">
                <a:solidFill>
                  <a:srgbClr val="FFFF1F"/>
                </a:solidFill>
                <a:latin typeface="ＭＳ Ｐゴシック" panose="020B0600070205080204" pitchFamily="50" charset="-128"/>
              </a:rPr>
              <a:t> </a:t>
            </a:r>
            <a:endParaRPr lang="ja-JP" altLang="ja-JP" sz="2000" b="1" i="1" dirty="0">
              <a:solidFill>
                <a:srgbClr val="FFFF1F"/>
              </a:solidFill>
              <a:latin typeface="ＭＳ Ｐゴシック" panose="020B0600070205080204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</TotalTime>
  <Words>338</Words>
  <Application>Microsoft Office PowerPoint</Application>
  <PresentationFormat>画面に合わせる (16:9)</PresentationFormat>
  <Paragraphs>18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ＭＳ Ｐゴシック</vt:lpstr>
      <vt:lpstr>Arial</vt:lpstr>
      <vt:lpstr>Times New Roman</vt:lpstr>
      <vt:lpstr>Default Design</vt:lpstr>
      <vt:lpstr>PowerPoint プレゼンテーション</vt:lpstr>
      <vt:lpstr>PowerPoint プレゼンテーション</vt:lpstr>
    </vt:vector>
  </TitlesOfParts>
  <Company>Heart Failure Society of America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Satomi Yamamoto</dc:creator>
  <cp:lastModifiedBy>J J</cp:lastModifiedBy>
  <cp:revision>96</cp:revision>
  <cp:lastPrinted>2010-04-28T01:42:11Z</cp:lastPrinted>
  <dcterms:created xsi:type="dcterms:W3CDTF">2000-09-04T17:39:07Z</dcterms:created>
  <dcterms:modified xsi:type="dcterms:W3CDTF">2023-07-06T08:40:37Z</dcterms:modified>
</cp:coreProperties>
</file>