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latin typeface="ＭＳ Ｐゴシック" panose="020B0600070205080204" pitchFamily="50" charset="-128"/>
              </a:rPr>
              <a:t>61</a:t>
            </a:r>
            <a:r>
              <a:rPr lang="ja-JP" altLang="en-US" b="1" dirty="0">
                <a:latin typeface="ＭＳ Ｐゴシック" panose="020B0600070205080204" pitchFamily="50" charset="-128"/>
              </a:rPr>
              <a:t>回日本薬学会・日本薬剤師会・日本病院薬剤師会 中国四国支部学術大会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111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中井 由利子</cp:lastModifiedBy>
  <cp:revision>90</cp:revision>
  <cp:lastPrinted>2017-01-16T09:10:07Z</cp:lastPrinted>
  <dcterms:created xsi:type="dcterms:W3CDTF">2000-09-04T17:39:07Z</dcterms:created>
  <dcterms:modified xsi:type="dcterms:W3CDTF">2022-10-23T02:22:02Z</dcterms:modified>
</cp:coreProperties>
</file>