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97" d="100"/>
          <a:sy n="97" d="100"/>
        </p:scale>
        <p:origin x="7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E1087DC-9D5B-4DB6-AB33-7F37445341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138A604-F3C6-4B71-AB1C-3560E112B90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35DE9-B012-4556-88FC-A87B8CA989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9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D1AE4-441F-44EA-8BCE-8B45542926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2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118E2-40BD-48FA-98A6-08D0360021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30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0E530-F0BD-44DB-9533-AB7C08000C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66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22AA2-E6AC-46E3-9564-A2DE6EDE9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221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1CD43-DD41-4C8D-A9CF-1B736036F0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35F45-3472-4B3C-A150-EB255D307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0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43606-6EDC-43A0-9357-F56B3A9976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8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BC7E2-8593-4CAD-9AB6-5AA4B1D8E2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55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F9AB4-1191-496F-8C31-2A4D5585FC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1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A6985-A264-45A8-A53B-A39BE6E58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E672353-16C6-46E9-93EC-48BFCFDC5C0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9130" y="2654301"/>
            <a:ext cx="8985739" cy="10207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65200" y="3889375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b="1">
                <a:latin typeface="ＭＳ Ｐゴシック" panose="020B0600070205080204" pitchFamily="50" charset="-128"/>
              </a:rPr>
              <a:t>62</a:t>
            </a:r>
            <a:r>
              <a:rPr lang="ja-JP" altLang="en-US" b="1" dirty="0">
                <a:latin typeface="ＭＳ Ｐゴシック" panose="020B0600070205080204" pitchFamily="50" charset="-128"/>
              </a:rPr>
              <a:t>回日本薬学会・日本薬剤師会・日本病院薬剤師会 中国四国支部学術大会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利益相反の開示</a:t>
            </a:r>
            <a:r>
              <a:rPr lang="ja-JP" altLang="ja-JP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111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山地 泰子</cp:lastModifiedBy>
  <cp:revision>91</cp:revision>
  <cp:lastPrinted>2017-01-16T09:10:07Z</cp:lastPrinted>
  <dcterms:created xsi:type="dcterms:W3CDTF">2000-09-04T17:39:07Z</dcterms:created>
  <dcterms:modified xsi:type="dcterms:W3CDTF">2023-04-04T07:57:39Z</dcterms:modified>
</cp:coreProperties>
</file>