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104063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7" autoAdjust="0"/>
    <p:restoredTop sz="94575" autoAdjust="0"/>
  </p:normalViewPr>
  <p:slideViewPr>
    <p:cSldViewPr snapToGrid="0">
      <p:cViewPr varScale="1">
        <p:scale>
          <a:sx n="97" d="100"/>
          <a:sy n="97" d="100"/>
        </p:scale>
        <p:origin x="76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A5BBD3C5-D978-451F-A2B4-6648841E015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0" y="0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5363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8" y="4860925"/>
            <a:ext cx="5208587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677" tIns="47338" rIns="94677" bIns="4733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B936177-4A96-4F63-AE1F-5DD17B30D23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F4CB-76D6-41CD-8F87-1D648334E8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2215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EC1A9-C534-4BB1-9937-C2BBB86AD7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597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19343-4E26-4B0D-980C-EBF621B39DC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7951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4FD8FD-3D21-4662-AD3D-30D03568EF0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1566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8DA73B-E97E-4537-AB72-D800CDE647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1544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D5876E-6BD7-403A-8146-8DF99BBDBE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7266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FA17D7-163F-4294-87C3-54ECE2B389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509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D1ACA-E501-4A43-A396-1BC8CE3960A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4832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2B5A9C-D388-4315-8070-0F0174E928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29154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95735-6932-4FF6-A79A-678BD3A0919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0627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EDB740-2B44-4E5D-B027-B445CA372CE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3741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AD9CA39F-9914-4101-B96E-C7455F0BCA1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/>
        </p:nvSpPr>
        <p:spPr bwMode="auto">
          <a:xfrm>
            <a:off x="455613" y="688156"/>
            <a:ext cx="8237537" cy="228128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第</a:t>
            </a:r>
            <a:r>
              <a:rPr lang="en-US" altLang="ja-JP" sz="3600" b="1">
                <a:latin typeface="ＭＳ Ｐゴシック" panose="020B0600070205080204" pitchFamily="50" charset="-128"/>
              </a:rPr>
              <a:t>62</a:t>
            </a:r>
            <a:r>
              <a:rPr lang="ja-JP" altLang="en-US" sz="3600" b="1" dirty="0">
                <a:latin typeface="ＭＳ Ｐゴシック" panose="020B0600070205080204" pitchFamily="50" charset="-128"/>
              </a:rPr>
              <a:t>回日本薬学会・日本薬剤師会・日本病院薬剤師会 中国四国支部学術大会</a:t>
            </a:r>
            <a:endParaRPr lang="en-US" altLang="ja-JP" sz="3600" b="1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ＭＳ Ｐゴシック" panose="020B0600070205080204" pitchFamily="50" charset="-128"/>
              </a:rPr>
              <a:t>利益相反の</a:t>
            </a:r>
            <a:r>
              <a:rPr lang="ja-JP" altLang="ja-JP" sz="3600" b="1" dirty="0">
                <a:latin typeface="ＭＳ Ｐゴシック" panose="020B0600070205080204" pitchFamily="50" charset="-128"/>
              </a:rPr>
              <a:t>開示</a:t>
            </a:r>
            <a:br>
              <a:rPr lang="ja-JP" altLang="ja-JP" sz="2400" b="1" i="1" dirty="0">
                <a:latin typeface="ＭＳ Ｐゴシック" panose="020B0600070205080204" pitchFamily="50" charset="-128"/>
              </a:rPr>
            </a:br>
            <a:r>
              <a:rPr lang="ja-JP" altLang="ja-JP" sz="2400" b="1" dirty="0">
                <a:latin typeface="ＭＳ Ｐゴシック" panose="020B0600070205080204" pitchFamily="50" charset="-128"/>
              </a:rPr>
              <a:t>筆頭</a:t>
            </a:r>
            <a:r>
              <a:rPr lang="ja-JP" altLang="en-US" sz="2400" b="1" dirty="0">
                <a:latin typeface="ＭＳ Ｐゴシック" panose="020B0600070205080204" pitchFamily="50" charset="-128"/>
              </a:rPr>
              <a:t>演者</a:t>
            </a:r>
            <a:r>
              <a:rPr lang="ja-JP" altLang="ja-JP" sz="2400" b="1" dirty="0">
                <a:latin typeface="ＭＳ Ｐゴシック" panose="020B0600070205080204" pitchFamily="50" charset="-128"/>
              </a:rPr>
              <a:t>名：　○○ ○○</a:t>
            </a:r>
          </a:p>
        </p:txBody>
      </p:sp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11113" y="3517900"/>
            <a:ext cx="91440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私は今回の演題に関連して、</a:t>
            </a:r>
            <a:endParaRPr lang="en-US" altLang="ja-JP" sz="3600" dirty="0">
              <a:latin typeface="ＭＳ Ｐゴシック" panose="020B060007020508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dirty="0">
                <a:latin typeface="ＭＳ Ｐゴシック" panose="020B0600070205080204" pitchFamily="50" charset="-128"/>
              </a:rPr>
              <a:t>開示すべき</a:t>
            </a:r>
            <a:r>
              <a:rPr lang="ja-JP" altLang="en-US" sz="3600" dirty="0">
                <a:latin typeface="Arial" panose="020B0604020202020204" pitchFamily="34" charset="0"/>
              </a:rPr>
              <a:t>利益相反</a:t>
            </a:r>
            <a:r>
              <a:rPr lang="ja-JP" altLang="ja-JP" sz="3600" dirty="0">
                <a:latin typeface="ＭＳ Ｐゴシック" panose="020B0600070205080204" pitchFamily="50" charset="-128"/>
              </a:rPr>
              <a:t>はありません。</a:t>
            </a:r>
            <a:endParaRPr lang="ja-JP" altLang="ja-JP" sz="3600" b="1" dirty="0"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45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Times New Roman</vt:lpstr>
      <vt:lpstr>Default Design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山地 泰子</cp:lastModifiedBy>
  <cp:revision>92</cp:revision>
  <cp:lastPrinted>2017-01-16T09:10:07Z</cp:lastPrinted>
  <dcterms:created xsi:type="dcterms:W3CDTF">2000-09-04T17:39:07Z</dcterms:created>
  <dcterms:modified xsi:type="dcterms:W3CDTF">2023-04-04T07:58:01Z</dcterms:modified>
</cp:coreProperties>
</file>