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2022/11/15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1828444"/>
            <a:ext cx="6960676" cy="190821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第</a:t>
            </a:r>
            <a:r>
              <a:rPr lang="en-US" altLang="ja-JP" sz="3600" b="1"/>
              <a:t>56</a:t>
            </a:r>
            <a:r>
              <a:rPr lang="ja-JP" altLang="en-US" sz="3600" b="1"/>
              <a:t>回</a:t>
            </a:r>
            <a:r>
              <a:rPr lang="ja-JP" altLang="en-US" sz="3600" b="1" dirty="0"/>
              <a:t>中国・四国整形外科学会</a:t>
            </a:r>
          </a:p>
          <a:p>
            <a:pPr algn="ctr"/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2" y="4088581"/>
            <a:ext cx="6960676" cy="1601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r>
              <a:rPr lang="ja-JP" altLang="en-US" dirty="0"/>
              <a:t>受託研究・共同研究費：</a:t>
            </a:r>
            <a:r>
              <a:rPr lang="en-US" dirty="0"/>
              <a:t>	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奨学寄附金：</a:t>
            </a:r>
            <a:r>
              <a:rPr lang="en-US" dirty="0"/>
              <a:t>	</a:t>
            </a:r>
            <a:r>
              <a:rPr lang="ja-JP" altLang="en-US" dirty="0"/>
              <a:t>　　　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r>
              <a:rPr lang="ja-JP" altLang="en-US" dirty="0"/>
              <a:t>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8</cp:revision>
  <dcterms:created xsi:type="dcterms:W3CDTF">2012-09-25T09:04:20Z</dcterms:created>
  <dcterms:modified xsi:type="dcterms:W3CDTF">2022-11-15T03:44:01Z</dcterms:modified>
</cp:coreProperties>
</file>