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2024/11/28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/>
              <a:t>58</a:t>
            </a:r>
            <a:r>
              <a:rPr lang="ja-JP" altLang="en-US" sz="3600" b="1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yamaji2021@outlook.jp</cp:lastModifiedBy>
  <cp:revision>14</cp:revision>
  <dcterms:created xsi:type="dcterms:W3CDTF">2012-09-25T09:04:10Z</dcterms:created>
  <dcterms:modified xsi:type="dcterms:W3CDTF">2024-11-28T02:53:34Z</dcterms:modified>
</cp:coreProperties>
</file>