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ja-JP"/>
    </a:defPPr>
    <a:lvl1pPr marL="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99" d="100"/>
          <a:sy n="99" d="100"/>
        </p:scale>
        <p:origin x="804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54655-A8F8-F940-B74A-F5DB6DBA47DF}" type="datetimeFigureOut">
              <a:rPr lang="ja-JP" altLang="en-US" smtClean="0"/>
              <a:t>2024/11/28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66FCA-84EE-E24E-9F9A-ACC3F45CE44A}" type="slidenum">
              <a:rPr lang="ja-JP" altLang="en-US" smtClean="0"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54655-A8F8-F940-B74A-F5DB6DBA47DF}" type="datetimeFigureOut">
              <a:rPr lang="ja-JP" altLang="en-US" smtClean="0"/>
              <a:t>2024/11/28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66FCA-84EE-E24E-9F9A-ACC3F45CE44A}" type="slidenum">
              <a:rPr lang="ja-JP" altLang="en-US" smtClean="0"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/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54655-A8F8-F940-B74A-F5DB6DBA47DF}" type="datetimeFigureOut">
              <a:rPr lang="ja-JP" altLang="en-US" smtClean="0"/>
              <a:t>2024/11/28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66FCA-84EE-E24E-9F9A-ACC3F45CE44A}" type="slidenum">
              <a:rPr lang="ja-JP" altLang="en-US" smtClean="0"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54655-A8F8-F940-B74A-F5DB6DBA47DF}" type="datetimeFigureOut">
              <a:rPr lang="ja-JP" altLang="en-US" smtClean="0"/>
              <a:t>2024/11/28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66FCA-84EE-E24E-9F9A-ACC3F45CE44A}" type="slidenum">
              <a:rPr lang="ja-JP" altLang="en-US" smtClean="0"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 ヘッダ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54655-A8F8-F940-B74A-F5DB6DBA47DF}" type="datetimeFigureOut">
              <a:rPr lang="ja-JP" altLang="en-US" smtClean="0"/>
              <a:t>2024/11/28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66FCA-84EE-E24E-9F9A-ACC3F45CE44A}" type="slidenum">
              <a:rPr lang="ja-JP" altLang="en-US" smtClean="0"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54655-A8F8-F940-B74A-F5DB6DBA47DF}" type="datetimeFigureOut">
              <a:rPr lang="ja-JP" altLang="en-US" smtClean="0"/>
              <a:t>2024/11/28</a:t>
            </a:fld>
            <a:endParaRPr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66FCA-84EE-E24E-9F9A-ACC3F45CE44A}" type="slidenum">
              <a:rPr lang="ja-JP" altLang="en-US" smtClean="0"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54655-A8F8-F940-B74A-F5DB6DBA47DF}" type="datetimeFigureOut">
              <a:rPr lang="ja-JP" altLang="en-US" smtClean="0"/>
              <a:t>2024/11/28</a:t>
            </a:fld>
            <a:endParaRPr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66FCA-84EE-E24E-9F9A-ACC3F45CE44A}" type="slidenum">
              <a:rPr lang="ja-JP" altLang="en-US" smtClean="0"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54655-A8F8-F940-B74A-F5DB6DBA47DF}" type="datetimeFigureOut">
              <a:rPr lang="ja-JP" altLang="en-US" smtClean="0"/>
              <a:t>2024/11/28</a:t>
            </a:fld>
            <a:endParaRPr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66FCA-84EE-E24E-9F9A-ACC3F45CE44A}" type="slidenum">
              <a:rPr lang="ja-JP" altLang="en-US" smtClean="0"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54655-A8F8-F940-B74A-F5DB6DBA47DF}" type="datetimeFigureOut">
              <a:rPr lang="ja-JP" altLang="en-US" smtClean="0"/>
              <a:t>2024/11/28</a:t>
            </a:fld>
            <a:endParaRPr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66FCA-84EE-E24E-9F9A-ACC3F45CE44A}" type="slidenum">
              <a:rPr lang="ja-JP" altLang="en-US" smtClean="0"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54655-A8F8-F940-B74A-F5DB6DBA47DF}" type="datetimeFigureOut">
              <a:rPr lang="ja-JP" altLang="en-US" smtClean="0"/>
              <a:t>2024/11/28</a:t>
            </a:fld>
            <a:endParaRPr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66FCA-84EE-E24E-9F9A-ACC3F45CE44A}" type="slidenum">
              <a:rPr lang="ja-JP" altLang="en-US" smtClean="0"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と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54655-A8F8-F940-B74A-F5DB6DBA47DF}" type="datetimeFigureOut">
              <a:rPr lang="ja-JP" altLang="en-US" smtClean="0"/>
              <a:t>2024/11/28</a:t>
            </a:fld>
            <a:endParaRPr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66FCA-84EE-E24E-9F9A-ACC3F45CE44A}" type="slidenum">
              <a:rPr lang="ja-JP" altLang="en-US" smtClean="0"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B54655-A8F8-F940-B74A-F5DB6DBA47DF}" type="datetimeFigureOut">
              <a:rPr lang="ja-JP" altLang="en-US" smtClean="0"/>
              <a:t>2024/11/28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866FCA-84EE-E24E-9F9A-ACC3F45CE44A}" type="slidenum">
              <a:rPr lang="ja-JP" altLang="en-US" smtClean="0"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978872" y="1828444"/>
            <a:ext cx="6960676" cy="1908215"/>
          </a:xfrm>
          <a:prstGeom prst="rect">
            <a:avLst/>
          </a:prstGeom>
          <a:noFill/>
          <a:ln>
            <a:solidFill>
              <a:srgbClr val="0000FF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ja-JP" altLang="en-US" sz="3600" b="1" dirty="0"/>
              <a:t>第</a:t>
            </a:r>
            <a:r>
              <a:rPr lang="en-US" altLang="ja-JP" sz="3600" b="1"/>
              <a:t>58</a:t>
            </a:r>
            <a:r>
              <a:rPr lang="ja-JP" altLang="en-US" sz="3600" b="1"/>
              <a:t>回</a:t>
            </a:r>
            <a:r>
              <a:rPr lang="ja-JP" altLang="en-US" sz="3600" b="1" dirty="0"/>
              <a:t>中国・四国整形外科学会</a:t>
            </a:r>
          </a:p>
          <a:p>
            <a:pPr algn="ctr"/>
            <a:r>
              <a:rPr lang="ja-JP" altLang="en-US" sz="3600" b="1" dirty="0"/>
              <a:t>筆頭発表者の</a:t>
            </a:r>
            <a:r>
              <a:rPr lang="en-US" sz="3600" b="1" dirty="0"/>
              <a:t>COI</a:t>
            </a:r>
            <a:r>
              <a:rPr lang="ja-JP" altLang="en-US" sz="3600" b="1" dirty="0"/>
              <a:t>開示</a:t>
            </a:r>
            <a:endParaRPr lang="en-US" altLang="ja-JP" sz="3600" b="1" dirty="0"/>
          </a:p>
          <a:p>
            <a:pPr algn="ctr"/>
            <a:endParaRPr lang="en-US" altLang="ja-JP" sz="1400" dirty="0"/>
          </a:p>
          <a:p>
            <a:pPr algn="ctr"/>
            <a:r>
              <a:rPr lang="ja-JP" altLang="en-US" sz="2800" dirty="0"/>
              <a:t>筆頭発表者氏名：</a:t>
            </a:r>
            <a:r>
              <a:rPr lang="en-US" altLang="ja-JP" sz="3200" dirty="0"/>
              <a:t>○○</a:t>
            </a:r>
            <a:r>
              <a:rPr lang="ja-JP" altLang="en-US" sz="3200" dirty="0"/>
              <a:t>　</a:t>
            </a:r>
            <a:r>
              <a:rPr lang="en-US" altLang="ja-JP" sz="3200" dirty="0"/>
              <a:t>○○</a:t>
            </a: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393290" y="458839"/>
            <a:ext cx="11639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/>
              <a:t>スライド例</a:t>
            </a: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978872" y="4088581"/>
            <a:ext cx="6960676" cy="16019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/>
              <a:t>演題発表に関連し，開示すべき</a:t>
            </a:r>
            <a:r>
              <a:rPr lang="en-US" dirty="0"/>
              <a:t>COI</a:t>
            </a:r>
            <a:r>
              <a:rPr lang="ja-JP" altLang="en-US" dirty="0"/>
              <a:t>関係にある企業等として</a:t>
            </a:r>
            <a:r>
              <a:rPr lang="en-US" altLang="en-US" dirty="0"/>
              <a:t>、</a:t>
            </a:r>
            <a:endParaRPr lang="ja-JP" altLang="en-US" dirty="0"/>
          </a:p>
          <a:p>
            <a:pPr>
              <a:lnSpc>
                <a:spcPct val="70000"/>
              </a:lnSpc>
            </a:pPr>
            <a:r>
              <a:rPr lang="ja-JP" altLang="en-US" b="1" dirty="0">
                <a:latin typeface="Arial" pitchFamily="1" charset="0"/>
                <a:cs typeface="ＭＳ Ｐゴシック" pitchFamily="1" charset="-128"/>
              </a:rPr>
              <a:t> </a:t>
            </a:r>
            <a:endParaRPr lang="en-US" altLang="ja-JP" b="1" dirty="0">
              <a:latin typeface="Arial" pitchFamily="1" charset="0"/>
              <a:cs typeface="ＭＳ Ｐゴシック" pitchFamily="1" charset="-128"/>
            </a:endParaRPr>
          </a:p>
          <a:p>
            <a:r>
              <a:rPr lang="ja-JP" altLang="en-US" dirty="0"/>
              <a:t>受託研究・共同研究費：</a:t>
            </a:r>
            <a:r>
              <a:rPr lang="en-US" dirty="0"/>
              <a:t>	</a:t>
            </a:r>
            <a:r>
              <a:rPr lang="en-US" altLang="ja-JP" dirty="0"/>
              <a:t>○○</a:t>
            </a:r>
            <a:r>
              <a:rPr lang="ja-JP" altLang="en-US" dirty="0"/>
              <a:t>製薬</a:t>
            </a:r>
          </a:p>
          <a:p>
            <a:r>
              <a:rPr lang="ja-JP" altLang="en-US" dirty="0"/>
              <a:t>奨学寄附金：</a:t>
            </a:r>
            <a:r>
              <a:rPr lang="en-US" dirty="0"/>
              <a:t>	</a:t>
            </a:r>
            <a:r>
              <a:rPr lang="ja-JP" altLang="en-US" dirty="0"/>
              <a:t>　　　　　　　　　</a:t>
            </a:r>
            <a:r>
              <a:rPr lang="en-US" altLang="ja-JP" dirty="0"/>
              <a:t>○○</a:t>
            </a:r>
            <a:r>
              <a:rPr lang="ja-JP" altLang="en-US" dirty="0"/>
              <a:t>製薬</a:t>
            </a:r>
          </a:p>
          <a:p>
            <a:r>
              <a:rPr lang="ja-JP" altLang="en-US" dirty="0"/>
              <a:t>寄附講座所属：　　　　　　</a:t>
            </a:r>
            <a:r>
              <a:rPr lang="en-US" dirty="0"/>
              <a:t>	</a:t>
            </a:r>
            <a:r>
              <a:rPr lang="ja-JP" altLang="en-US" dirty="0"/>
              <a:t>あり（</a:t>
            </a:r>
            <a:r>
              <a:rPr lang="en-US" altLang="ja-JP" dirty="0"/>
              <a:t>○○</a:t>
            </a:r>
            <a:r>
              <a:rPr lang="ja-JP" altLang="en-US" dirty="0"/>
              <a:t>精機）</a:t>
            </a:r>
          </a:p>
          <a:p>
            <a:pPr>
              <a:lnSpc>
                <a:spcPct val="70000"/>
              </a:lnSpc>
            </a:pPr>
            <a:endParaRPr kumimoji="1" lang="ja-JP" altLang="en-US" dirty="0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794775" y="1151336"/>
            <a:ext cx="7456129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000" b="1" dirty="0"/>
              <a:t>様式</a:t>
            </a:r>
            <a:r>
              <a:rPr lang="en-US" altLang="ja-JP" sz="2000" b="1" dirty="0"/>
              <a:t>2-B</a:t>
            </a:r>
            <a:r>
              <a:rPr lang="ja-JP" altLang="en-US" sz="2000" b="1" dirty="0"/>
              <a:t>　学術講演会口頭発表時、申告すべき</a:t>
            </a:r>
            <a:r>
              <a:rPr lang="en-US" altLang="ja-JP" sz="2000" b="1" dirty="0"/>
              <a:t>COI</a:t>
            </a:r>
            <a:r>
              <a:rPr lang="ja-JP" altLang="en-US" sz="2000" b="1" dirty="0"/>
              <a:t>状態があるとき。</a:t>
            </a:r>
          </a:p>
          <a:p>
            <a:endParaRPr kumimoji="1" lang="ja-JP" alt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83</Words>
  <Application>Microsoft Office PowerPoint</Application>
  <PresentationFormat>画面に合わせる (4:3)</PresentationFormat>
  <Paragraphs>11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2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テーマ</vt:lpstr>
      <vt:lpstr>PowerPoint プレゼンテーション</vt:lpstr>
    </vt:vector>
  </TitlesOfParts>
  <Company>Oui ALIVE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cp:lastModifiedBy>yamaji2021@outlook.jp</cp:lastModifiedBy>
  <cp:revision>10</cp:revision>
  <dcterms:created xsi:type="dcterms:W3CDTF">2012-09-25T09:04:20Z</dcterms:created>
  <dcterms:modified xsi:type="dcterms:W3CDTF">2024-11-28T02:53:15Z</dcterms:modified>
</cp:coreProperties>
</file>