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B0DE"/>
    <a:srgbClr val="03BCE1"/>
    <a:srgbClr val="00E3DE"/>
    <a:srgbClr val="0066FF"/>
    <a:srgbClr val="FFFF99"/>
    <a:srgbClr val="FFCCFF"/>
    <a:srgbClr val="000000"/>
    <a:srgbClr val="CC00CC"/>
    <a:srgbClr val="66FF99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FFC7B2-C80D-4D86-B74C-0DCE2305AF58}" v="3" dt="2022-10-18T05:40:05.8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02" d="100"/>
          <a:sy n="102" d="100"/>
        </p:scale>
        <p:origin x="1680" y="139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1813" y="3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2024/8/19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1813" y="9429308"/>
            <a:ext cx="2944342" cy="495793"/>
          </a:xfrm>
          <a:prstGeom prst="rect">
            <a:avLst/>
          </a:prstGeom>
        </p:spPr>
        <p:txBody>
          <a:bodyPr vert="horz" lIns="88162" tIns="44080" rIns="88162" bIns="4408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296" y="3"/>
            <a:ext cx="2945862" cy="497333"/>
          </a:xfrm>
          <a:prstGeom prst="rect">
            <a:avLst/>
          </a:prstGeom>
        </p:spPr>
        <p:txBody>
          <a:bodyPr vert="horz" lIns="105933" tIns="52968" rIns="105933" bIns="52968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2024/8/19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5933" tIns="52968" rIns="105933" bIns="529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466" y="4716193"/>
            <a:ext cx="5438748" cy="4466755"/>
          </a:xfrm>
          <a:prstGeom prst="rect">
            <a:avLst/>
          </a:prstGeom>
        </p:spPr>
        <p:txBody>
          <a:bodyPr vert="horz" lIns="105933" tIns="52968" rIns="105933" bIns="52968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296" y="9427768"/>
            <a:ext cx="2945862" cy="497332"/>
          </a:xfrm>
          <a:prstGeom prst="rect">
            <a:avLst/>
          </a:prstGeom>
        </p:spPr>
        <p:txBody>
          <a:bodyPr vert="horz" lIns="105933" tIns="52968" rIns="105933" bIns="52968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6635" indent="-275629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2515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3522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4528" indent="-220503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5533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66540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07546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48554" indent="-220503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0" y="0"/>
            <a:ext cx="7169150" cy="53768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0" y="0"/>
            <a:ext cx="7164388" cy="960239"/>
          </a:xfrm>
          <a:prstGeom prst="rect">
            <a:avLst/>
          </a:prstGeom>
          <a:solidFill>
            <a:schemeClr val="accent6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ts val="2300"/>
              </a:lnSpc>
              <a:defRPr/>
            </a:pP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30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回日本心血管インターベンション治療学会</a:t>
            </a:r>
            <a:endParaRPr lang="en-US" altLang="ja-JP" sz="2400" b="1" kern="0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lnSpc>
                <a:spcPts val="2300"/>
              </a:lnSpc>
              <a:defRPr/>
            </a:pP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中国四国地方会</a:t>
            </a:r>
            <a:endParaRPr lang="en-US" altLang="ja-JP" sz="2400" b="1" kern="0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  <a:cs typeface="メイリオ" panose="020B0604030504040204" pitchFamily="50" charset="-128"/>
            </a:endParaRPr>
          </a:p>
          <a:p>
            <a:pPr eaLnBrk="1" hangingPunct="1">
              <a:lnSpc>
                <a:spcPts val="2300"/>
              </a:lnSpc>
              <a:defRPr/>
            </a:pP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2400" b="1" kern="0" dirty="0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  <a:cs typeface="メイリオ" panose="020B0604030504040204" pitchFamily="50" charset="-128"/>
              </a:rPr>
              <a:t>　関連学会ポスター・チラシ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834265"/>
              </p:ext>
            </p:extLst>
          </p:nvPr>
        </p:nvGraphicFramePr>
        <p:xfrm>
          <a:off x="108743" y="1039085"/>
          <a:ext cx="6946902" cy="43251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7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5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6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2054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63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ご所属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63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お名前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ご連絡先（</a:t>
                      </a:r>
                      <a:r>
                        <a:rPr kumimoji="1" lang="en-US" altLang="ja-JP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）</a:t>
                      </a:r>
                    </a:p>
                  </a:txBody>
                  <a:tcPr marL="91435" marR="91435" marT="45707" marB="45707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b="0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11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　　　　</a:t>
                      </a:r>
                      <a:endParaRPr kumimoji="1"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　　／　　個口</a:t>
                      </a:r>
                    </a:p>
                  </a:txBody>
                  <a:tcPr marL="91435" marR="91435" marT="45707" marB="4570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3948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〒</a:t>
                      </a:r>
                      <a:r>
                        <a:rPr lang="en-US" altLang="ja-JP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700-0024</a:t>
                      </a: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岡山県岡山市北区駅元町</a:t>
                      </a:r>
                      <a:r>
                        <a:rPr lang="en-US" altLang="ja-JP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番</a:t>
                      </a:r>
                      <a:r>
                        <a:rPr lang="en-US" altLang="ja-JP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</a:t>
                      </a: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号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株式会社岡山コンベンションセンター　</a:t>
                      </a:r>
                      <a:r>
                        <a:rPr lang="en-US" altLang="zh-TW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2F</a:t>
                      </a:r>
                      <a:r>
                        <a:rPr lang="zh-TW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　</a:t>
                      </a:r>
                      <a:r>
                        <a:rPr lang="en-US" altLang="zh-TW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201</a:t>
                      </a:r>
                      <a:r>
                        <a:rPr lang="zh-TW" altLang="en-US" sz="1400" b="1" i="0" dirty="0">
                          <a:solidFill>
                            <a:srgbClr val="00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会議室（運営本部）</a:t>
                      </a:r>
                      <a:endParaRPr lang="en-US" altLang="ja-JP" sz="14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第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30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回日本心血管インターベンション治療学会中国四国地方会</a:t>
                      </a:r>
                      <a:endParaRPr lang="en-US" altLang="ja-JP" sz="140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運営事務局宛　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TEL</a:t>
                      </a:r>
                      <a:r>
                        <a:rPr lang="ja-JP" altLang="en-US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：</a:t>
                      </a:r>
                      <a:r>
                        <a:rPr lang="en-US" altLang="ja-JP" sz="14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086-214-1000</a:t>
                      </a:r>
                      <a:endParaRPr lang="en-US" altLang="ja-JP" sz="1400" b="1" i="0" dirty="0">
                        <a:solidFill>
                          <a:srgbClr val="000000"/>
                        </a:solidFill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411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着日</a:t>
                      </a: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2024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9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日（金）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14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-16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</a:rPr>
                        <a:t>時着指定</a:t>
                      </a: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2739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050" b="1" dirty="0">
                          <a:solidFill>
                            <a:srgbClr val="FF0000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050" dirty="0">
                          <a:solidFill>
                            <a:schemeClr val="tx2"/>
                          </a:solidFill>
                          <a:latin typeface="Yu Gothic UI" panose="020B0500000000000000" pitchFamily="50" charset="-128"/>
                          <a:ea typeface="Yu Gothic UI" panose="020B0500000000000000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050" b="1" dirty="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91435" marR="91435" marT="45707" marB="45707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127</Words>
  <Application>Microsoft Office PowerPoint</Application>
  <PresentationFormat>B5 (ISO) 176x250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奈美 藤川</cp:lastModifiedBy>
  <cp:revision>123</cp:revision>
  <cp:lastPrinted>2023-03-20T03:02:03Z</cp:lastPrinted>
  <dcterms:created xsi:type="dcterms:W3CDTF">2011-01-14T11:42:04Z</dcterms:created>
  <dcterms:modified xsi:type="dcterms:W3CDTF">2024-08-19T05:14:44Z</dcterms:modified>
</cp:coreProperties>
</file>