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3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2D1DAD-2454-44F3-94E8-CA3036187E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9FEFC91-2388-421C-A060-29EB327917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4AA7D7-4426-4A06-A9BC-CFD7E1DC807F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EE8EC6F-180A-44E4-807E-BB4D7652B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DF83C1A-8B1B-47D8-86C1-BC08B8EA0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D9D20C-6465-4222-AE50-CB49EC5256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43B1F87-716B-425D-92C0-A114238AF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02B7A-CDE3-4403-BE13-75CC6661449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CA729ED6-9648-4967-8437-A913898737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A864EB06-BBF7-45ED-AC48-272583E046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534989CC-597D-439B-9299-E77BBEF5C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083A1BD-CEC6-4E38-9AB7-7C8AADE271F4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12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CD9901D-0D2C-45DC-9BF5-867131A705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919024F-66D6-458D-8317-A9D036860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908FA4-B06F-4700-A747-E9DE0D665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C126F644-A4F1-4D27-94D6-B366900A1059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F170D0-6EF2-4EB1-9AFF-1289929E8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2B8B23-9655-4E18-AD9A-C97B2B29C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50BD143-E26A-4ED1-ABAD-5D261AFF6F9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5D50C384-B1FC-439D-87F5-E65995EDAB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000" dirty="0">
                <a:latin typeface="ＭＳ Ｐゴシック" panose="020B0600070205080204" pitchFamily="50" charset="-128"/>
              </a:rPr>
              <a:t>第</a:t>
            </a:r>
            <a:r>
              <a:rPr lang="en-US" altLang="ja-JP" sz="2000">
                <a:latin typeface="ＭＳ Ｐゴシック" panose="020B0600070205080204" pitchFamily="50" charset="-128"/>
              </a:rPr>
              <a:t>48</a:t>
            </a:r>
            <a:r>
              <a:rPr lang="ja-JP" altLang="en-US" sz="2000">
                <a:latin typeface="ＭＳ Ｐゴシック" panose="020B0600070205080204" pitchFamily="50" charset="-128"/>
              </a:rPr>
              <a:t>回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日本エンドメトリオーシス学会学術講演会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ja-JP" altLang="en-US" sz="3200" dirty="0">
                <a:latin typeface="ＭＳ Ｐゴシック" panose="020B0600070205080204" pitchFamily="50" charset="-128"/>
              </a:rPr>
              <a:t>利益相反状態の開示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en-US" altLang="ja-JP" sz="2400" dirty="0"/>
              <a:t> 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r>
              <a:rPr lang="ja-JP" altLang="en-US" sz="2000" dirty="0">
                <a:latin typeface="ＭＳ Ｐゴシック" panose="020B0600070205080204" pitchFamily="50" charset="-128"/>
              </a:rPr>
              <a:t>筆頭演者氏名：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br>
              <a:rPr lang="en-US" altLang="ja-JP" sz="2000" dirty="0">
                <a:latin typeface="ＭＳ Ｐゴシック" panose="020B0600070205080204" pitchFamily="50" charset="-128"/>
              </a:rPr>
            </a:br>
            <a:r>
              <a:rPr lang="ja-JP" altLang="en-US" sz="2000" dirty="0">
                <a:latin typeface="ＭＳ Ｐゴシック" panose="020B0600070205080204" pitchFamily="50" charset="-128"/>
              </a:rPr>
              <a:t>所　属：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△△△△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産婦人科</a:t>
            </a:r>
            <a:br>
              <a:rPr lang="ja-JP" altLang="en-US" sz="2400" dirty="0">
                <a:latin typeface="ＭＳ Ｐゴシック" panose="020B0600070205080204" pitchFamily="50" charset="-128"/>
              </a:rPr>
            </a:br>
            <a:endParaRPr lang="ja-JP" altLang="en-US" sz="2400" dirty="0">
              <a:latin typeface="ＭＳ Ｐゴシック" panose="020B0600070205080204" pitchFamily="50" charset="-128"/>
            </a:endParaRPr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87CFE11B-527B-4FA2-A35F-35039EB9192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1000" y="3886200"/>
            <a:ext cx="8382000" cy="26670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私の今回の演題に関連して、開示すべき利益相反状態は以下のとおりです。</a:t>
            </a:r>
            <a:endParaRPr lang="en-US" altLang="ja-JP" sz="2000" dirty="0">
              <a:latin typeface="ＭＳ Ｐゴシック" panose="020B0600070205080204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ja-JP" altLang="en-US" sz="2000" dirty="0">
              <a:latin typeface="ＭＳ Ｐゴシック" panose="020B0600070205080204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役員・顧問職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/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寄付講座所属　　　　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○○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講演料など　　　　　　　　　　　　　　　　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□□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製薬株式会社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000" dirty="0">
                <a:latin typeface="ＭＳ Ｐゴシック" panose="020B0600070205080204" pitchFamily="50" charset="-128"/>
              </a:rPr>
              <a:t>　　　　　　　研究費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/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奨学寄付</a:t>
            </a:r>
            <a:r>
              <a:rPr lang="ja-JP" altLang="en-US" sz="2000">
                <a:latin typeface="ＭＳ Ｐゴシック" panose="020B0600070205080204" pitchFamily="50" charset="-128"/>
              </a:rPr>
              <a:t>金　　　　　　　　　　 株式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会社</a:t>
            </a:r>
            <a:r>
              <a:rPr lang="en-US" altLang="ja-JP" sz="2000" dirty="0">
                <a:latin typeface="ＭＳ Ｐゴシック" panose="020B0600070205080204" pitchFamily="50" charset="-128"/>
              </a:rPr>
              <a:t>××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ファーマ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ja-JP" altLang="en-US" sz="2000" dirty="0">
              <a:latin typeface="ＭＳ Ｐゴシック" panose="020B060007020508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0D73C7-0CF2-4E7B-A332-4D69AE7F7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79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第48回日本エンドメトリオーシス学会学術講演会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Akiko Takisawa</cp:lastModifiedBy>
  <cp:revision>14</cp:revision>
  <dcterms:created xsi:type="dcterms:W3CDTF">2010-12-17T06:53:41Z</dcterms:created>
  <dcterms:modified xsi:type="dcterms:W3CDTF">2026-02-24T07:16:43Z</dcterms:modified>
</cp:coreProperties>
</file>