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第</a:t>
            </a:r>
            <a:r>
              <a:rPr lang="en-US" altLang="ja-JP" sz="4000" dirty="0">
                <a:latin typeface="+mj-ea"/>
                <a:ea typeface="+mj-ea"/>
              </a:rPr>
              <a:t>51</a:t>
            </a:r>
            <a:r>
              <a:rPr lang="ja-JP" altLang="en-US" sz="4000" dirty="0">
                <a:latin typeface="+mj-ea"/>
                <a:ea typeface="+mj-ea"/>
              </a:rPr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筆頭発表者の</a:t>
            </a:r>
            <a:r>
              <a:rPr lang="en-US" altLang="ja-JP" sz="4000" dirty="0">
                <a:latin typeface="+mj-ea"/>
                <a:ea typeface="+mj-ea"/>
              </a:rPr>
              <a:t>COI</a:t>
            </a:r>
            <a:r>
              <a:rPr lang="ja-JP" altLang="en-US" sz="4000" dirty="0">
                <a:latin typeface="+mj-ea"/>
                <a:ea typeface="+mj-ea"/>
              </a:rPr>
              <a:t>開示</a:t>
            </a:r>
            <a:endParaRPr lang="en-US" altLang="ja-JP" sz="40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endParaRPr lang="en-US" altLang="ja-JP" sz="23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endParaRPr lang="en-US" altLang="ja-JP" sz="23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r>
              <a:rPr lang="ja-JP" altLang="en-US" sz="2300" dirty="0">
                <a:latin typeface="+mj-ea"/>
                <a:ea typeface="+mj-ea"/>
              </a:rPr>
              <a:t>演題発表に関連し、開示すべき</a:t>
            </a:r>
            <a:r>
              <a:rPr lang="en-US" altLang="ja-JP" sz="2300" dirty="0">
                <a:latin typeface="+mj-ea"/>
                <a:ea typeface="+mj-ea"/>
              </a:rPr>
              <a:t>COI</a:t>
            </a:r>
            <a:r>
              <a:rPr lang="ja-JP" altLang="en-US" sz="2300" dirty="0">
                <a:latin typeface="+mj-ea"/>
                <a:ea typeface="+mj-ea"/>
              </a:rPr>
              <a:t>関係にある企業等として、</a:t>
            </a:r>
          </a:p>
          <a:p>
            <a:pPr indent="180975">
              <a:lnSpc>
                <a:spcPts val="3600"/>
              </a:lnSpc>
            </a:pPr>
            <a:endParaRPr lang="ja-JP" altLang="en-US" sz="2300" dirty="0">
              <a:latin typeface="+mj-ea"/>
              <a:ea typeface="+mj-ea"/>
            </a:endParaRPr>
          </a:p>
          <a:p>
            <a:pPr indent="180975">
              <a:lnSpc>
                <a:spcPts val="3600"/>
              </a:lnSpc>
            </a:pPr>
            <a:r>
              <a:rPr lang="ja-JP" altLang="en-US" sz="2300" dirty="0">
                <a:latin typeface="+mj-ea"/>
                <a:ea typeface="+mj-ea"/>
              </a:rPr>
              <a:t>受託研究・共同研究費：●●製薬株式会社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>
                <a:latin typeface="+mj-ea"/>
                <a:ea typeface="+mj-ea"/>
              </a:rPr>
              <a:t>奨学寄附金：●●株式会社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>
                <a:latin typeface="+mj-ea"/>
                <a:ea typeface="+mj-ea"/>
              </a:rPr>
              <a:t>寄付講座所属：あり（●●精機）　　　　　　　　　　　　　　　など</a:t>
            </a:r>
            <a:endParaRPr kumimoji="1" lang="en-US" altLang="ja-JP" sz="23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D0D14B-08CE-437E-A700-CC0924C94B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44701B-2F7F-467B-AE01-857364E5EAB8}">
  <ds:schemaRefs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114a8d49-2a9c-4c1e-940e-01a8b59dbdaa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15F787C-07F0-47BF-B84B-0564D167B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19</cp:revision>
  <dcterms:created xsi:type="dcterms:W3CDTF">2017-09-19T17:47:32Z</dcterms:created>
  <dcterms:modified xsi:type="dcterms:W3CDTF">2024-04-02T09:28:17Z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