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12192000" cy="68580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75" d="100"/>
          <a:sy n="75" d="100"/>
        </p:scale>
        <p:origin x="15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BAEF79EA-E349-4CC3-B250-6DA9DF3970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890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25AF9D55-D8C8-45AF-AC9B-CECE9E51A2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4796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048" tIns="49524" rIns="99048" bIns="49524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B98C847B-4D33-4D1B-B620-A611D50E5589}" type="slidenum">
              <a:rPr kumimoji="0" lang="en-US" altLang="ja-JP" sz="1300"/>
              <a:pPr algn="r" eaLnBrk="1" hangingPunct="1"/>
              <a:t>2</a:t>
            </a:fld>
            <a:endParaRPr kumimoji="0" lang="en-US" altLang="ja-JP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4228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8CA8B-9EF7-4492-832B-EF4CBAAC2C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564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4EB9C2-F95F-4250-A462-2EFB08F664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159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BFC47-4B60-4BF6-961A-257AEC8B1B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953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2DD64-78AC-4D7E-9984-520D7626AB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571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CA6E9-5D35-4DF0-87BB-860697509C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34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4884A-8C55-4E73-B492-B4247C4E79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312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E3EF6-442A-4AF7-B217-F33A75E5A5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353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121E7-9C5D-45A8-9789-5A1A6DABFE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157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77E1C-8709-4127-95FB-E358496474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192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F6DE2-2C2E-4E6E-81C5-65D081BCE8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69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8EEDA-BA34-4568-B70A-FF235D95E7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564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26F6D32-261C-4082-A110-AE117802A6B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1181101" y="473075"/>
            <a:ext cx="9834564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16</a:t>
            </a: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回日本ロボット外科学会学術集会</a:t>
            </a:r>
            <a:endParaRPr lang="en-US" altLang="ja-JP" sz="36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筆頭発表者名：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3702050" y="3517901"/>
            <a:ext cx="524668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280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開示すべき</a:t>
            </a:r>
            <a:r>
              <a:rPr lang="en-US" altLang="ja-JP" sz="2800">
                <a:solidFill>
                  <a:schemeClr val="bg1"/>
                </a:solidFill>
                <a:latin typeface="Arial" panose="020B0604020202020204" pitchFamily="34" charset="0"/>
              </a:rPr>
              <a:t>CO I </a:t>
            </a:r>
            <a:r>
              <a:rPr lang="ja-JP" altLang="ja-JP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はありません。</a:t>
            </a:r>
            <a:endParaRPr lang="ja-JP" altLang="ja-JP" sz="40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6101" y="473076"/>
            <a:ext cx="11080752" cy="170497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16</a:t>
            </a: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回日本ロボット外科学会学術集会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51088" y="2405241"/>
            <a:ext cx="7639050" cy="4170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私の今回の演題に関連して、開示すべき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は以下の</a:t>
            </a:r>
            <a:endParaRPr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とおりです。</a:t>
            </a:r>
            <a:endParaRPr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研究費：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製薬、ＸＸ薬品工業、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役員・顧問職：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株：△△株式会社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特許使用料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講演料：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</a:t>
            </a:r>
            <a:r>
              <a:rPr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ＸＸ薬品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原稿料：△△製薬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76" name="テキスト ボックス 3"/>
          <p:cNvSpPr txBox="1">
            <a:spLocks noChangeArrowheads="1"/>
          </p:cNvSpPr>
          <p:nvPr/>
        </p:nvSpPr>
        <p:spPr bwMode="auto">
          <a:xfrm>
            <a:off x="5881689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</a:rPr>
              <a:t>（注：該当するもののみ記載）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135</Words>
  <Application>Microsoft Office PowerPoint</Application>
  <PresentationFormat>ワイド画面</PresentationFormat>
  <Paragraphs>19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第16回日本ロボット外科学会学術集会 ＣＯ Ｉ 開示 　 筆頭発表者名：　○○ 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uaajua</dc:creator>
  <cp:lastModifiedBy>Akiko Takisawa</cp:lastModifiedBy>
  <cp:revision>92</cp:revision>
  <cp:lastPrinted>2016-07-21T08:08:13Z</cp:lastPrinted>
  <dcterms:created xsi:type="dcterms:W3CDTF">2000-09-04T17:39:07Z</dcterms:created>
  <dcterms:modified xsi:type="dcterms:W3CDTF">2023-10-14T00:31:10Z</dcterms:modified>
</cp:coreProperties>
</file>