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93" d="100"/>
          <a:sy n="93" d="100"/>
        </p:scale>
        <p:origin x="96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181101" y="473075"/>
            <a:ext cx="9834564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16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回日本ロボット外科学会学術集会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3702050" y="3517901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yamaji2021@outlook.jp</cp:lastModifiedBy>
  <cp:revision>93</cp:revision>
  <cp:lastPrinted>2016-07-21T08:08:13Z</cp:lastPrinted>
  <dcterms:created xsi:type="dcterms:W3CDTF">2000-09-04T17:39:07Z</dcterms:created>
  <dcterms:modified xsi:type="dcterms:W3CDTF">2023-12-09T08:35:56Z</dcterms:modified>
</cp:coreProperties>
</file>