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93" d="100"/>
          <a:sy n="93" d="100"/>
        </p:scale>
        <p:origin x="96" y="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kumimoji="0" sz="1300"/>
            </a:lvl1pPr>
          </a:lstStyle>
          <a:p>
            <a:fld id="{BAEF79EA-E349-4CC3-B250-6DA9DF3970F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8909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kumimoji="0" sz="1300"/>
            </a:lvl1pPr>
          </a:lstStyle>
          <a:p>
            <a:fld id="{25AF9D55-D8C8-45AF-AC9B-CECE9E51A2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4796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58CA8B-9EF7-4492-832B-EF4CBAAC2C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564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4EB9C2-F95F-4250-A462-2EFB08F664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159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BFC47-4B60-4BF6-961A-257AEC8B1B3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953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F2DD64-78AC-4D7E-9984-520D7626ABE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571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CA6E9-5D35-4DF0-87BB-860697509C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34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04884A-8C55-4E73-B492-B4247C4E797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312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E3EF6-442A-4AF7-B217-F33A75E5A5D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353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121E7-9C5D-45A8-9789-5A1A6DABFE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157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77E1C-8709-4127-95FB-E358496474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192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F6DE2-2C2E-4E6E-81C5-65D081BCE8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69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F8EEDA-BA34-4568-B70A-FF235D95E7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564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426F6D32-261C-4082-A110-AE117802A6B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/>
        </p:nvSpPr>
        <p:spPr bwMode="auto">
          <a:xfrm>
            <a:off x="1181101" y="473075"/>
            <a:ext cx="9834564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16</a:t>
            </a:r>
            <a:r>
              <a:rPr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回日本ロボット外科学会学術集会</a:t>
            </a:r>
            <a:endParaRPr lang="en-US" altLang="ja-JP" sz="36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筆頭発表者名：　○○ 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3702050" y="3517901"/>
            <a:ext cx="5246688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280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開示すべき</a:t>
            </a:r>
            <a:r>
              <a:rPr lang="en-US" altLang="ja-JP" sz="2800">
                <a:solidFill>
                  <a:schemeClr val="bg1"/>
                </a:solidFill>
                <a:latin typeface="Arial" panose="020B0604020202020204" pitchFamily="34" charset="0"/>
              </a:rPr>
              <a:t>CO I </a:t>
            </a:r>
            <a:r>
              <a:rPr lang="ja-JP" altLang="ja-JP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はありません。</a:t>
            </a:r>
            <a:endParaRPr lang="ja-JP" altLang="ja-JP" sz="40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38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uaajua</dc:creator>
  <cp:lastModifiedBy>yamaji2021@outlook.jp</cp:lastModifiedBy>
  <cp:revision>93</cp:revision>
  <cp:lastPrinted>2016-07-21T08:08:13Z</cp:lastPrinted>
  <dcterms:created xsi:type="dcterms:W3CDTF">2000-09-04T17:39:07Z</dcterms:created>
  <dcterms:modified xsi:type="dcterms:W3CDTF">2023-12-09T08:35:56Z</dcterms:modified>
</cp:coreProperties>
</file>