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康一 宗野" initials="康宗" lastIdx="1" clrIdx="0">
    <p:extLst>
      <p:ext uri="{19B8F6BF-5375-455C-9EA6-DF929625EA0E}">
        <p15:presenceInfo xmlns:p15="http://schemas.microsoft.com/office/powerpoint/2012/main" userId="bea75671a97d15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1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366B82A-AF5C-4DB3-8CAC-8003B4C230D3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56E0DE52-7A80-4F26-894F-43C0BE251E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70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38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17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80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02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22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27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52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98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02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B69BB-093D-45C1-9879-131EF29C1F1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C3E5-DAD9-4CB4-8A2A-CB11C0C368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8742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91544" y="764704"/>
            <a:ext cx="8229600" cy="1440160"/>
          </a:xfrm>
          <a:ln w="12700"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ja-JP" altLang="en-US" sz="3200" b="1" dirty="0">
                <a:solidFill>
                  <a:srgbClr val="002060"/>
                </a:solidFill>
              </a:rPr>
              <a:t>第</a:t>
            </a:r>
            <a:r>
              <a:rPr lang="en-US" altLang="ja-JP" sz="3200" b="1" dirty="0">
                <a:solidFill>
                  <a:srgbClr val="002060"/>
                </a:solidFill>
              </a:rPr>
              <a:t>30</a:t>
            </a:r>
            <a:r>
              <a:rPr lang="ja-JP" altLang="en-US" sz="3200" b="1" dirty="0">
                <a:solidFill>
                  <a:srgbClr val="002060"/>
                </a:solidFill>
              </a:rPr>
              <a:t>回日本冠動脈外科学会学術大会</a:t>
            </a:r>
            <a:br>
              <a:rPr lang="en-US" altLang="ja-JP" sz="3200" b="1" dirty="0">
                <a:solidFill>
                  <a:srgbClr val="002060"/>
                </a:solidFill>
              </a:rPr>
            </a:br>
            <a:r>
              <a:rPr lang="en-US" altLang="ja-JP" sz="3200" b="1" dirty="0">
                <a:solidFill>
                  <a:srgbClr val="002060"/>
                </a:solidFill>
              </a:rPr>
              <a:t>COI</a:t>
            </a:r>
            <a:r>
              <a:rPr lang="ja-JP" altLang="en-US" sz="3200" b="1" dirty="0">
                <a:solidFill>
                  <a:srgbClr val="002060"/>
                </a:solidFill>
              </a:rPr>
              <a:t>開示</a:t>
            </a:r>
            <a:br>
              <a:rPr lang="en-US" altLang="ja-JP" sz="3600" b="1" dirty="0">
                <a:solidFill>
                  <a:srgbClr val="002060"/>
                </a:solidFill>
              </a:rPr>
            </a:br>
            <a:r>
              <a:rPr lang="ja-JP" altLang="en-US" sz="2400" b="1" dirty="0">
                <a:solidFill>
                  <a:srgbClr val="002060"/>
                </a:solidFill>
              </a:rPr>
              <a:t>筆頭発表者名：○○　○○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2"/>
          </p:nvPr>
        </p:nvSpPr>
        <p:spPr>
          <a:xfrm>
            <a:off x="1981200" y="2646064"/>
            <a:ext cx="4040188" cy="3951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①顧問：　　　　　　　　　　　　　　　　　　　　　　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②</a:t>
            </a:r>
            <a:r>
              <a:rPr lang="ja-JP" altLang="en-US" b="1" dirty="0">
                <a:solidFill>
                  <a:srgbClr val="002060"/>
                </a:solidFill>
              </a:rPr>
              <a:t>株保有・利益：　　　　　　　　　　　　　　　　  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③特許使用料：　　　　　　　　　　　　　　　　　 </a:t>
            </a:r>
            <a:endParaRPr kumimoji="1"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④講演料</a:t>
            </a:r>
            <a:r>
              <a:rPr lang="en-US" altLang="ja-JP" b="1" dirty="0">
                <a:solidFill>
                  <a:srgbClr val="002060"/>
                </a:solidFill>
              </a:rPr>
              <a:t>:</a:t>
            </a:r>
            <a:r>
              <a:rPr lang="ja-JP" altLang="en-US" b="1" dirty="0">
                <a:solidFill>
                  <a:srgbClr val="002060"/>
                </a:solidFill>
              </a:rPr>
              <a:t>　　　　　　　　　　　　　　　　　　　　　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⑤原稿料：　　　　　　　　　　　　　　　　　　　　 </a:t>
            </a:r>
            <a:endParaRPr kumimoji="1"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⑥受託研究・共同研究費：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⑦奨学寄付金</a:t>
            </a:r>
            <a:r>
              <a:rPr kumimoji="1" lang="en-US" altLang="ja-JP" b="1" dirty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⑧寄付講座所属：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⑨贈答品などの報酬：</a:t>
            </a:r>
            <a:endParaRPr lang="ja-JP" altLang="en-US" sz="2000" b="1" dirty="0">
              <a:solidFill>
                <a:srgbClr val="002060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991544" y="2276872"/>
            <a:ext cx="8219256" cy="720080"/>
          </a:xfrm>
        </p:spPr>
        <p:txBody>
          <a:bodyPr>
            <a:normAutofit fontScale="77500" lnSpcReduction="20000"/>
          </a:bodyPr>
          <a:lstStyle/>
          <a:p>
            <a:endParaRPr lang="en-US" altLang="ja-JP" dirty="0"/>
          </a:p>
          <a:p>
            <a:r>
              <a:rPr lang="ja-JP" altLang="en-US" sz="3100" dirty="0">
                <a:solidFill>
                  <a:srgbClr val="002060"/>
                </a:solidFill>
              </a:rPr>
              <a:t>演題発表に関連し、開示すべき</a:t>
            </a:r>
            <a:r>
              <a:rPr lang="en-US" altLang="ja-JP" sz="3100" dirty="0">
                <a:solidFill>
                  <a:srgbClr val="002060"/>
                </a:solidFill>
              </a:rPr>
              <a:t>COI</a:t>
            </a:r>
            <a:r>
              <a:rPr lang="ja-JP" altLang="en-US" sz="3100" dirty="0">
                <a:solidFill>
                  <a:srgbClr val="002060"/>
                </a:solidFill>
              </a:rPr>
              <a:t>関係にある企業などとして</a:t>
            </a:r>
            <a:endParaRPr lang="en-US" altLang="ja-JP" sz="3100" dirty="0">
              <a:solidFill>
                <a:srgbClr val="002060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69026" y="2646064"/>
            <a:ext cx="4041775" cy="3951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なし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なし</a:t>
            </a:r>
            <a:endParaRPr kumimoji="1"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なし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なし</a:t>
            </a:r>
            <a:endParaRPr kumimoji="1"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なし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○○製薬</a:t>
            </a:r>
            <a:endParaRPr kumimoji="1"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○○製薬</a:t>
            </a:r>
            <a:endParaRPr lang="en-US" altLang="ja-JP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kumimoji="1" lang="ja-JP" altLang="en-US" b="1" dirty="0">
                <a:solidFill>
                  <a:srgbClr val="002060"/>
                </a:solidFill>
              </a:rPr>
              <a:t>あり</a:t>
            </a:r>
            <a:r>
              <a:rPr kumimoji="1" lang="en-US" altLang="ja-JP" b="1" dirty="0">
                <a:solidFill>
                  <a:srgbClr val="002060"/>
                </a:solidFill>
              </a:rPr>
              <a:t>(</a:t>
            </a:r>
            <a:r>
              <a:rPr kumimoji="1" lang="ja-JP" altLang="en-US" b="1" dirty="0">
                <a:solidFill>
                  <a:srgbClr val="002060"/>
                </a:solidFill>
              </a:rPr>
              <a:t>○○製薬</a:t>
            </a:r>
            <a:r>
              <a:rPr kumimoji="1" lang="en-US" altLang="ja-JP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ja-JP" altLang="en-US" b="1" dirty="0">
                <a:solidFill>
                  <a:srgbClr val="002060"/>
                </a:solidFill>
              </a:rPr>
              <a:t>なし</a:t>
            </a:r>
            <a:endParaRPr kumimoji="1" lang="en-US" altLang="ja-JP" b="1" dirty="0">
              <a:solidFill>
                <a:srgbClr val="002060"/>
              </a:solidFill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73D01B45-77A0-D1CA-84B5-B4655589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566" y="4158979"/>
            <a:ext cx="3627434" cy="2694666"/>
          </a:xfrm>
          <a:prstGeom prst="rect">
            <a:avLst/>
          </a:prstGeom>
          <a:effectLst>
            <a:softEdge rad="292100"/>
          </a:effectLst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5C5BDDA-08FB-8C7C-18F8-EB1DBC00DF74}"/>
              </a:ext>
            </a:extLst>
          </p:cNvPr>
          <p:cNvGrpSpPr/>
          <p:nvPr/>
        </p:nvGrpSpPr>
        <p:grpSpPr>
          <a:xfrm>
            <a:off x="0" y="-27651"/>
            <a:ext cx="12192000" cy="620688"/>
            <a:chOff x="0" y="0"/>
            <a:chExt cx="12192000" cy="620688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01DBD6E8-41A1-76D6-AC8E-C210262A043C}"/>
                </a:ext>
              </a:extLst>
            </p:cNvPr>
            <p:cNvGrpSpPr/>
            <p:nvPr/>
          </p:nvGrpSpPr>
          <p:grpSpPr>
            <a:xfrm>
              <a:off x="0" y="0"/>
              <a:ext cx="12192000" cy="620688"/>
              <a:chOff x="0" y="0"/>
              <a:chExt cx="11280576" cy="620688"/>
            </a:xfrm>
          </p:grpSpPr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512F185B-3FEC-167A-EEE0-8531D71E3257}"/>
                  </a:ext>
                </a:extLst>
              </p:cNvPr>
              <p:cNvSpPr/>
              <p:nvPr/>
            </p:nvSpPr>
            <p:spPr>
              <a:xfrm>
                <a:off x="0" y="0"/>
                <a:ext cx="11280576" cy="620688"/>
              </a:xfrm>
              <a:prstGeom prst="rect">
                <a:avLst/>
              </a:prstGeom>
              <a:gradFill flip="none" rotWithShape="1">
                <a:gsLst>
                  <a:gs pos="0">
                    <a:schemeClr val="tx1"/>
                  </a:gs>
                  <a:gs pos="34000">
                    <a:srgbClr val="2751A3"/>
                  </a:gs>
                  <a:gs pos="18000">
                    <a:schemeClr val="bg2">
                      <a:lumMod val="20000"/>
                      <a:lumOff val="80000"/>
                    </a:schemeClr>
                  </a:gs>
                  <a:gs pos="83000">
                    <a:srgbClr val="2751A3"/>
                  </a:gs>
                  <a:gs pos="100000">
                    <a:srgbClr val="2751A3"/>
                  </a:gs>
                </a:gsLst>
                <a:lin ang="9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E50C3A3B-FA56-8263-06FE-418D1FC446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7666" t="4885" r="1209" b="84330"/>
              <a:stretch>
                <a:fillRect/>
              </a:stretch>
            </p:blipFill>
            <p:spPr>
              <a:xfrm>
                <a:off x="1559497" y="288032"/>
                <a:ext cx="2697468" cy="277968"/>
              </a:xfrm>
              <a:prstGeom prst="rect">
                <a:avLst/>
              </a:prstGeom>
            </p:spPr>
          </p:pic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5B315C92-4AF8-33A4-A61F-02D7215F78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83532" t="16041" r="2307" b="76651"/>
              <a:stretch>
                <a:fillRect/>
              </a:stretch>
            </p:blipFill>
            <p:spPr>
              <a:xfrm>
                <a:off x="4241163" y="332656"/>
                <a:ext cx="678192" cy="204418"/>
              </a:xfrm>
              <a:prstGeom prst="rect">
                <a:avLst/>
              </a:prstGeom>
            </p:spPr>
          </p:pic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E6C4F49D-B700-6904-713D-6A181213E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2" t="12290" r="54820" b="58675"/>
              <a:stretch>
                <a:fillRect/>
              </a:stretch>
            </p:blipFill>
            <p:spPr>
              <a:xfrm>
                <a:off x="0" y="0"/>
                <a:ext cx="1606325" cy="602668"/>
              </a:xfrm>
              <a:prstGeom prst="rect">
                <a:avLst/>
              </a:prstGeom>
            </p:spPr>
          </p:pic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6F0DB44D-E0D3-72D1-5F92-F6636E86FAB7}"/>
                  </a:ext>
                </a:extLst>
              </p:cNvPr>
              <p:cNvSpPr/>
              <p:nvPr/>
            </p:nvSpPr>
            <p:spPr>
              <a:xfrm>
                <a:off x="1127448" y="0"/>
                <a:ext cx="762870" cy="171400"/>
              </a:xfrm>
              <a:prstGeom prst="rect">
                <a:avLst/>
              </a:prstGeom>
              <a:solidFill>
                <a:srgbClr val="2751A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94C7966-9BDE-3A82-5462-254222911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4828" t="26370" r="17500" b="68264"/>
            <a:stretch>
              <a:fillRect/>
            </a:stretch>
          </p:blipFill>
          <p:spPr>
            <a:xfrm>
              <a:off x="5447928" y="332656"/>
              <a:ext cx="2090193" cy="167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3592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97</Words>
  <Application>Microsoft Office PowerPoint</Application>
  <PresentationFormat>ワイド画面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第30回日本冠動脈外科学会学術大会 COI開示 筆頭発表者名：○○　○○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第44回日本頭痛学会総会　COI開示 筆頭発表者名：○○　○○</dc:title>
  <dc:creator>linkagekyoto05</dc:creator>
  <cp:lastModifiedBy>泰子 山地</cp:lastModifiedBy>
  <cp:revision>17</cp:revision>
  <cp:lastPrinted>2021-06-10T02:56:57Z</cp:lastPrinted>
  <dcterms:created xsi:type="dcterms:W3CDTF">2016-07-24T08:49:31Z</dcterms:created>
  <dcterms:modified xsi:type="dcterms:W3CDTF">2026-07-13T00:20:10Z</dcterms:modified>
</cp:coreProperties>
</file>