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7522"/>
    <a:srgbClr val="1560A3"/>
    <a:srgbClr val="2D3092"/>
    <a:srgbClr val="FDEE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21"/>
    <p:restoredTop sz="94521"/>
  </p:normalViewPr>
  <p:slideViewPr>
    <p:cSldViewPr snapToGrid="0">
      <p:cViewPr varScale="1">
        <p:scale>
          <a:sx n="99" d="100"/>
          <a:sy n="99" d="100"/>
        </p:scale>
        <p:origin x="192" y="6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CA8172-E214-7446-9786-84C1FDC8F688}" type="datetimeFigureOut">
              <a:rPr kumimoji="1" lang="ja-JP" altLang="en-US" smtClean="0"/>
              <a:t>2026/5/26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9EE9D3-1907-5846-BA1D-73E038533E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0353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9EE9D3-1907-5846-BA1D-73E038533E76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8233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BB7206-C36E-9462-A83B-D90EF68DA0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A9B1CA4-11BE-760D-F7B2-4292D6691E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4D9A0B6-481C-EA69-7840-93EDDB042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811DC-388E-3D45-8046-7C60EC2AE6AD}" type="datetimeFigureOut">
              <a:rPr kumimoji="1" lang="ja-JP" altLang="en-US" smtClean="0"/>
              <a:t>2026/5/26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C04710F-16F2-9143-72DC-BC7416923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8019767-7115-7217-82FA-758165661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6AD2-FD72-EF45-A413-8E323ED4D3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5366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687E2F-D3A5-94BF-E657-880B78847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1969513-B3D2-A26A-8F4D-6F28DBACA0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EB98CC1-C793-3F01-870E-CADAC3A35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811DC-388E-3D45-8046-7C60EC2AE6AD}" type="datetimeFigureOut">
              <a:rPr kumimoji="1" lang="ja-JP" altLang="en-US" smtClean="0"/>
              <a:t>2026/5/26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E4F6FB6-5536-FE6C-E29B-BBB5782F1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0AA23A7-B3BC-DB71-E3A3-CC0A13E75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6AD2-FD72-EF45-A413-8E323ED4D3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1017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843EEC-973D-705A-AD14-C0BDF2B06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407A618-4251-351A-B78E-703E1FD01E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E36B84C-7607-F6EE-5BE6-566742AB9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811DC-388E-3D45-8046-7C60EC2AE6AD}" type="datetimeFigureOut">
              <a:rPr kumimoji="1" lang="ja-JP" altLang="en-US" smtClean="0"/>
              <a:t>2026/5/26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3A264C0-658B-B858-A8CE-A6CE0A732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FB894FC-8E30-775E-2193-E4C28AF38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6AD2-FD72-EF45-A413-8E323ED4D3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289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5A9D31-296A-1013-04CF-E9AA1E87E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6BC63D2-539C-EA25-0DB2-38DB5AED07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3A9C75E-BFA9-2D2E-C2FB-370A78C53A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AA93169-3B65-A9E1-6C1E-EA9F90B3C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811DC-388E-3D45-8046-7C60EC2AE6AD}" type="datetimeFigureOut">
              <a:rPr kumimoji="1" lang="ja-JP" altLang="en-US" smtClean="0"/>
              <a:t>2026/5/26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6665041-6BAE-F617-38A5-16016E271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A6099C7-9AFB-26A8-C4B0-DCD38B6BB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6AD2-FD72-EF45-A413-8E323ED4D3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0895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3E3FA59-5A77-50D9-DF19-F5A014E61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8AC9CE3-C71D-7BB3-2A17-4EDF13C113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BA5357B-A6CA-EA1C-1260-5872D1EB09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E0F93F3-8C14-9FC6-0F6C-21EE267E41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ABE50E1-5918-63F0-0D3C-AB5ED30A3E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1AAC4B1-2071-C545-5B64-F30D467D3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811DC-388E-3D45-8046-7C60EC2AE6AD}" type="datetimeFigureOut">
              <a:rPr kumimoji="1" lang="ja-JP" altLang="en-US" smtClean="0"/>
              <a:t>2026/5/26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1DD2EE6-2D33-5A95-2881-C16A5EDB6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9BDC57B-BAFC-54C6-DAE4-E2DD5C621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6AD2-FD72-EF45-A413-8E323ED4D3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5989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BFB846-80EF-0FCA-9517-FEF6ADEEB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277411E-824B-17A1-258E-14CE96C0B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811DC-388E-3D45-8046-7C60EC2AE6AD}" type="datetimeFigureOut">
              <a:rPr kumimoji="1" lang="ja-JP" altLang="en-US" smtClean="0"/>
              <a:t>2026/5/26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85E7B5B-3575-6956-CA8E-FBBE73D7B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CC58374-B192-6744-AFC1-B823F45C8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6AD2-FD72-EF45-A413-8E323ED4D3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5658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287F72A-4AE6-0E07-BF64-D71BA4678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811DC-388E-3D45-8046-7C60EC2AE6AD}" type="datetimeFigureOut">
              <a:rPr kumimoji="1" lang="ja-JP" altLang="en-US" smtClean="0"/>
              <a:t>2026/5/26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9DFEF15-C645-D728-2B70-14E45E2BB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F02DCE4-42B4-B2A6-398B-52D17B61D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6AD2-FD72-EF45-A413-8E323ED4D3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0557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D6379A-1D48-549A-DCAE-3A62A3F75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3F966BD-CD02-C57A-35B8-C8239BA82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4BD9A14-C1AE-B642-D962-7F56593751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BE169A7-9296-6279-7F89-72B4631EC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811DC-388E-3D45-8046-7C60EC2AE6AD}" type="datetimeFigureOut">
              <a:rPr kumimoji="1" lang="ja-JP" altLang="en-US" smtClean="0"/>
              <a:t>2026/5/26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B7AD6AB-208E-17FF-9C4D-D3AEE4924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70637C4-1C7C-322A-7EBB-ECB5972D2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6AD2-FD72-EF45-A413-8E323ED4D3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9620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8196A1-3C7C-20DE-C956-829871258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A69060C-ED68-8CC1-291E-10959E867D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A714C06-58C6-DF05-5AA8-D05C339454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39EAAAA-164D-24C8-1726-812191C7C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811DC-388E-3D45-8046-7C60EC2AE6AD}" type="datetimeFigureOut">
              <a:rPr kumimoji="1" lang="ja-JP" altLang="en-US" smtClean="0"/>
              <a:t>2026/5/26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AEB9EE7-841E-11C8-C524-BAA49CCF4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EDF96D5-8706-6FCC-F3E5-A2E8B280F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6AD2-FD72-EF45-A413-8E323ED4D3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125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6F9CF9B-C50D-48BE-1504-9F8799736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669C154-4018-4A3F-F070-3318D61C33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F9FC416-EA8D-4049-7D6B-4A84E6673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811DC-388E-3D45-8046-7C60EC2AE6AD}" type="datetimeFigureOut">
              <a:rPr kumimoji="1" lang="ja-JP" altLang="en-US" smtClean="0"/>
              <a:t>2026/5/26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5449B99-548B-4E22-2BD1-C20938A63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C01AF5-759D-A37C-562F-20A53BF0B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6AD2-FD72-EF45-A413-8E323ED4D3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5608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A3B1CF1-92B8-9294-0988-1D726E5464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4E138F3-4352-7A92-5183-1CDD413D9C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D216983-8EC5-34BF-A46A-CAFF6ED42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811DC-388E-3D45-8046-7C60EC2AE6AD}" type="datetimeFigureOut">
              <a:rPr kumimoji="1" lang="ja-JP" altLang="en-US" smtClean="0"/>
              <a:t>2026/5/26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DA2C22F-FF6A-6AC9-28AC-9CE551846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D4108D7-3BEB-BF6F-752A-9E925966E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6AD2-FD72-EF45-A413-8E323ED4D3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3557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410A607-85B6-769C-66A3-C32A76CC7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77E3DF2-B68A-220F-B1CB-BFC9406AD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8F6FF65-33B9-2B0A-6168-F437E985A2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0811DC-388E-3D45-8046-7C60EC2AE6AD}" type="datetimeFigureOut">
              <a:rPr kumimoji="1" lang="ja-JP" altLang="en-US" smtClean="0"/>
              <a:t>2026/5/26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0904576-9145-84C4-B25F-AA42532DA3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C081DB9-F6C1-119D-0D66-F6CCD794E3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2A6AD2-FD72-EF45-A413-8E323ED4D3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143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図 31">
            <a:extLst>
              <a:ext uri="{FF2B5EF4-FFF2-40B4-BE49-F238E27FC236}">
                <a16:creationId xmlns:a16="http://schemas.microsoft.com/office/drawing/2014/main" id="{8361C465-4F67-5A46-195A-8F7A0F56A8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円/楕円 2">
            <a:extLst>
              <a:ext uri="{FF2B5EF4-FFF2-40B4-BE49-F238E27FC236}">
                <a16:creationId xmlns:a16="http://schemas.microsoft.com/office/drawing/2014/main" id="{D84552E9-3682-A0AE-F158-EB54BDEAB947}"/>
              </a:ext>
            </a:extLst>
          </p:cNvPr>
          <p:cNvSpPr/>
          <p:nvPr/>
        </p:nvSpPr>
        <p:spPr>
          <a:xfrm>
            <a:off x="643089" y="2585863"/>
            <a:ext cx="712978" cy="712978"/>
          </a:xfrm>
          <a:prstGeom prst="ellipse">
            <a:avLst/>
          </a:prstGeom>
          <a:solidFill>
            <a:srgbClr val="DF7522"/>
          </a:solidFill>
          <a:ln>
            <a:noFill/>
          </a:ln>
          <a:effectLst>
            <a:glow rad="139700">
              <a:schemeClr val="bg1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円/楕円 3">
            <a:extLst>
              <a:ext uri="{FF2B5EF4-FFF2-40B4-BE49-F238E27FC236}">
                <a16:creationId xmlns:a16="http://schemas.microsoft.com/office/drawing/2014/main" id="{3B866662-7AFD-C56D-F3FD-C824E299C39D}"/>
              </a:ext>
            </a:extLst>
          </p:cNvPr>
          <p:cNvSpPr/>
          <p:nvPr/>
        </p:nvSpPr>
        <p:spPr>
          <a:xfrm>
            <a:off x="643089" y="3441269"/>
            <a:ext cx="712978" cy="712978"/>
          </a:xfrm>
          <a:prstGeom prst="ellipse">
            <a:avLst/>
          </a:prstGeom>
          <a:solidFill>
            <a:srgbClr val="DF7522"/>
          </a:solidFill>
          <a:ln>
            <a:noFill/>
          </a:ln>
          <a:effectLst>
            <a:glow rad="139700">
              <a:schemeClr val="bg1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円/楕円 4">
            <a:extLst>
              <a:ext uri="{FF2B5EF4-FFF2-40B4-BE49-F238E27FC236}">
                <a16:creationId xmlns:a16="http://schemas.microsoft.com/office/drawing/2014/main" id="{9EF193AB-55F2-0B90-4222-E02356300AE8}"/>
              </a:ext>
            </a:extLst>
          </p:cNvPr>
          <p:cNvSpPr/>
          <p:nvPr/>
        </p:nvSpPr>
        <p:spPr>
          <a:xfrm>
            <a:off x="643089" y="4286843"/>
            <a:ext cx="712978" cy="712978"/>
          </a:xfrm>
          <a:prstGeom prst="ellipse">
            <a:avLst/>
          </a:prstGeom>
          <a:solidFill>
            <a:srgbClr val="DF7522"/>
          </a:solidFill>
          <a:ln>
            <a:noFill/>
          </a:ln>
          <a:effectLst>
            <a:glow rad="139700">
              <a:schemeClr val="bg1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円/楕円 1">
            <a:extLst>
              <a:ext uri="{FF2B5EF4-FFF2-40B4-BE49-F238E27FC236}">
                <a16:creationId xmlns:a16="http://schemas.microsoft.com/office/drawing/2014/main" id="{50300F05-1D10-34F6-A998-C31980C1A1BA}"/>
              </a:ext>
            </a:extLst>
          </p:cNvPr>
          <p:cNvSpPr/>
          <p:nvPr/>
        </p:nvSpPr>
        <p:spPr>
          <a:xfrm>
            <a:off x="643089" y="1769786"/>
            <a:ext cx="712978" cy="712978"/>
          </a:xfrm>
          <a:prstGeom prst="ellipse">
            <a:avLst/>
          </a:prstGeom>
          <a:solidFill>
            <a:srgbClr val="DF7522"/>
          </a:solidFill>
          <a:ln>
            <a:noFill/>
          </a:ln>
          <a:effectLst>
            <a:glow rad="139700">
              <a:schemeClr val="bg1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6AFC3CD-63C3-DAD6-209B-0E0957F37510}"/>
              </a:ext>
            </a:extLst>
          </p:cNvPr>
          <p:cNvSpPr txBox="1"/>
          <p:nvPr/>
        </p:nvSpPr>
        <p:spPr>
          <a:xfrm>
            <a:off x="1356067" y="1925092"/>
            <a:ext cx="1438648" cy="553998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r>
              <a:rPr lang="en-US" altLang="ja-JP" sz="3000" b="1" dirty="0">
                <a:solidFill>
                  <a:srgbClr val="DF7522"/>
                </a:solidFill>
                <a:effectLst>
                  <a:glow rad="175632">
                    <a:schemeClr val="bg1"/>
                  </a:glow>
                </a:effectLst>
                <a:latin typeface="MS PGothic" panose="020B0600070205080204" pitchFamily="34" charset="-128"/>
                <a:ea typeface="MS PGothic" panose="020B0600070205080204" pitchFamily="34" charset="-128"/>
                <a:cs typeface="小塚明朝 Pr6N M"/>
              </a:rPr>
              <a:t>2027</a:t>
            </a:r>
            <a:r>
              <a:rPr lang="ja-JP" altLang="en-US" sz="2000" b="1">
                <a:solidFill>
                  <a:srgbClr val="DF7522"/>
                </a:solidFill>
                <a:effectLst>
                  <a:glow rad="175632">
                    <a:schemeClr val="bg1"/>
                  </a:glow>
                </a:effectLst>
                <a:latin typeface="MS PGothic" panose="020B0600070205080204" pitchFamily="34" charset="-128"/>
                <a:ea typeface="MS PGothic" panose="020B0600070205080204" pitchFamily="34" charset="-128"/>
                <a:cs typeface="小塚明朝 Pr6N M"/>
              </a:rPr>
              <a:t>年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D78474F-A23B-ACA7-5075-68A7A5719689}"/>
              </a:ext>
            </a:extLst>
          </p:cNvPr>
          <p:cNvSpPr txBox="1"/>
          <p:nvPr/>
        </p:nvSpPr>
        <p:spPr>
          <a:xfrm>
            <a:off x="554137" y="1833677"/>
            <a:ext cx="887325" cy="4926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>
              <a:lnSpc>
                <a:spcPts val="3600"/>
              </a:lnSpc>
            </a:pPr>
            <a:r>
              <a:rPr lang="ja-JP" altLang="en-US" sz="2000" b="1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  <a:cs typeface="小塚明朝 Pr6N M"/>
              </a:rPr>
              <a:t>会期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3AE3A87-94CD-B198-43F7-18AB2ED890E0}"/>
              </a:ext>
            </a:extLst>
          </p:cNvPr>
          <p:cNvSpPr txBox="1"/>
          <p:nvPr/>
        </p:nvSpPr>
        <p:spPr>
          <a:xfrm>
            <a:off x="554137" y="2648409"/>
            <a:ext cx="887325" cy="4926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>
              <a:lnSpc>
                <a:spcPts val="3600"/>
              </a:lnSpc>
            </a:pPr>
            <a:r>
              <a:rPr lang="ja-JP" altLang="en-US" sz="2000" b="1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  <a:cs typeface="小塚明朝 Pr6N M"/>
              </a:rPr>
              <a:t>会場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8858068-8003-F3ED-20C8-2F3FBF87C782}"/>
              </a:ext>
            </a:extLst>
          </p:cNvPr>
          <p:cNvSpPr txBox="1"/>
          <p:nvPr/>
        </p:nvSpPr>
        <p:spPr>
          <a:xfrm>
            <a:off x="554137" y="3510949"/>
            <a:ext cx="887325" cy="4926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>
              <a:lnSpc>
                <a:spcPts val="3600"/>
              </a:lnSpc>
            </a:pPr>
            <a:r>
              <a:rPr lang="ja-JP" altLang="en-US" sz="2000" b="1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  <a:cs typeface="小塚明朝 Pr6N M"/>
              </a:rPr>
              <a:t>会長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7603F7A-689F-CB16-D447-7749FDB86D28}"/>
              </a:ext>
            </a:extLst>
          </p:cNvPr>
          <p:cNvSpPr txBox="1"/>
          <p:nvPr/>
        </p:nvSpPr>
        <p:spPr>
          <a:xfrm>
            <a:off x="554137" y="4236148"/>
            <a:ext cx="887325" cy="481863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>
              <a:lnSpc>
                <a:spcPts val="3600"/>
              </a:lnSpc>
            </a:pPr>
            <a:r>
              <a:rPr lang="ja-JP" altLang="en-US" sz="2000" b="1">
                <a:solidFill>
                  <a:schemeClr val="bg1"/>
                </a:solidFill>
                <a:effectLst>
                  <a:glow rad="99075">
                    <a:srgbClr val="DF7522"/>
                  </a:glow>
                </a:effectLst>
                <a:latin typeface="MS PGothic" panose="020B0600070205080204" pitchFamily="34" charset="-128"/>
                <a:ea typeface="MS PGothic" panose="020B0600070205080204" pitchFamily="34" charset="-128"/>
                <a:cs typeface="小塚明朝 Pr6N M"/>
              </a:rPr>
              <a:t>事務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4D2C8A2-62EF-3F94-91D8-0119226D69F3}"/>
              </a:ext>
            </a:extLst>
          </p:cNvPr>
          <p:cNvSpPr txBox="1"/>
          <p:nvPr/>
        </p:nvSpPr>
        <p:spPr>
          <a:xfrm>
            <a:off x="554137" y="4494035"/>
            <a:ext cx="887325" cy="481863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>
              <a:lnSpc>
                <a:spcPts val="3600"/>
              </a:lnSpc>
            </a:pPr>
            <a:r>
              <a:rPr lang="ja-JP" altLang="en-US" sz="2000" b="1">
                <a:solidFill>
                  <a:schemeClr val="bg1"/>
                </a:solidFill>
                <a:effectLst>
                  <a:glow rad="99075">
                    <a:srgbClr val="DF7522"/>
                  </a:glow>
                </a:effectLst>
                <a:latin typeface="MS PGothic" panose="020B0600070205080204" pitchFamily="34" charset="-128"/>
                <a:ea typeface="MS PGothic" panose="020B0600070205080204" pitchFamily="34" charset="-128"/>
                <a:cs typeface="小塚明朝 Pr6N M"/>
              </a:rPr>
              <a:t>局長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4CB3B63-2021-082C-8A2F-4CE2C7ABE4F0}"/>
              </a:ext>
            </a:extLst>
          </p:cNvPr>
          <p:cNvSpPr txBox="1"/>
          <p:nvPr/>
        </p:nvSpPr>
        <p:spPr>
          <a:xfrm>
            <a:off x="1356067" y="2638065"/>
            <a:ext cx="3705330" cy="568425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pPr>
              <a:lnSpc>
                <a:spcPts val="3600"/>
              </a:lnSpc>
            </a:pPr>
            <a:r>
              <a:rPr lang="ja-JP" altLang="en-US" sz="3000" b="1">
                <a:solidFill>
                  <a:srgbClr val="DF7522"/>
                </a:solidFill>
                <a:effectLst>
                  <a:glow rad="175632">
                    <a:schemeClr val="bg1"/>
                  </a:glow>
                </a:effectLst>
                <a:latin typeface="MS PGothic" panose="020B0600070205080204" pitchFamily="34" charset="-128"/>
                <a:ea typeface="MS PGothic" panose="020B0600070205080204" pitchFamily="34" charset="-128"/>
                <a:cs typeface="小塚明朝 Pr6N M"/>
              </a:rPr>
              <a:t>愛媛県県民文化会館</a:t>
            </a:r>
            <a:endParaRPr lang="ja-JP" altLang="en-US" sz="3000" b="1" dirty="0">
              <a:solidFill>
                <a:srgbClr val="DF7522"/>
              </a:solidFill>
              <a:effectLst>
                <a:glow rad="175632">
                  <a:schemeClr val="bg1"/>
                </a:glow>
              </a:effectLst>
              <a:latin typeface="MS PGothic" panose="020B0600070205080204" pitchFamily="34" charset="-128"/>
              <a:ea typeface="MS PGothic" panose="020B0600070205080204" pitchFamily="34" charset="-128"/>
              <a:cs typeface="小塚明朝 Pr6N M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6555FC5-C92F-BE0C-766F-73E79846E0A0}"/>
              </a:ext>
            </a:extLst>
          </p:cNvPr>
          <p:cNvSpPr txBox="1"/>
          <p:nvPr/>
        </p:nvSpPr>
        <p:spPr>
          <a:xfrm>
            <a:off x="1356067" y="3328957"/>
            <a:ext cx="2404564" cy="568425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pPr>
              <a:lnSpc>
                <a:spcPts val="3600"/>
              </a:lnSpc>
            </a:pPr>
            <a:r>
              <a:rPr lang="ja-JP" altLang="en-US" sz="3000" b="1">
                <a:solidFill>
                  <a:srgbClr val="DF7522"/>
                </a:solidFill>
                <a:effectLst>
                  <a:glow rad="175632">
                    <a:schemeClr val="bg1"/>
                  </a:glow>
                </a:effectLst>
                <a:latin typeface="MS PGothic" panose="020B0600070205080204" pitchFamily="34" charset="-128"/>
                <a:ea typeface="MS PGothic" panose="020B0600070205080204" pitchFamily="34" charset="-128"/>
                <a:cs typeface="小塚明朝 Pr6N M"/>
              </a:rPr>
              <a:t>青儀　健二郎</a:t>
            </a:r>
            <a:endParaRPr lang="ja-JP" altLang="en-US" sz="3000" b="1" dirty="0">
              <a:solidFill>
                <a:srgbClr val="DF7522"/>
              </a:solidFill>
              <a:effectLst>
                <a:glow rad="175632">
                  <a:schemeClr val="bg1"/>
                </a:glow>
              </a:effectLst>
              <a:latin typeface="MS PGothic" panose="020B0600070205080204" pitchFamily="34" charset="-128"/>
              <a:ea typeface="MS PGothic" panose="020B0600070205080204" pitchFamily="34" charset="-128"/>
              <a:cs typeface="小塚明朝 Pr6N M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EFE9390-EF27-7AED-6309-5A69BFAB6336}"/>
              </a:ext>
            </a:extLst>
          </p:cNvPr>
          <p:cNvSpPr txBox="1"/>
          <p:nvPr/>
        </p:nvSpPr>
        <p:spPr>
          <a:xfrm>
            <a:off x="1356067" y="3748718"/>
            <a:ext cx="5289432" cy="481863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pPr>
              <a:lnSpc>
                <a:spcPts val="3600"/>
              </a:lnSpc>
            </a:pPr>
            <a:r>
              <a:rPr lang="ja-JP" altLang="en-US" sz="2000" b="1">
                <a:solidFill>
                  <a:srgbClr val="DF7522"/>
                </a:solidFill>
                <a:effectLst>
                  <a:glow rad="175632">
                    <a:schemeClr val="bg1"/>
                  </a:glow>
                </a:effectLst>
                <a:latin typeface="MS PGothic" panose="020B0600070205080204" pitchFamily="34" charset="-128"/>
                <a:ea typeface="MS PGothic" panose="020B0600070205080204" pitchFamily="34" charset="-128"/>
                <a:cs typeface="小塚明朝 Pr6N M"/>
              </a:rPr>
              <a:t>（国立病院機構四国がんセンター　乳腺外科）</a:t>
            </a:r>
            <a:endParaRPr lang="ja-JP" altLang="en-US" sz="2000" b="1" dirty="0">
              <a:solidFill>
                <a:srgbClr val="DF7522"/>
              </a:solidFill>
              <a:effectLst>
                <a:glow rad="175632">
                  <a:schemeClr val="bg1"/>
                </a:glow>
              </a:effectLst>
              <a:latin typeface="MS PGothic" panose="020B0600070205080204" pitchFamily="34" charset="-128"/>
              <a:ea typeface="MS PGothic" panose="020B0600070205080204" pitchFamily="34" charset="-128"/>
              <a:cs typeface="小塚明朝 Pr6N M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186B788-B621-106E-722B-C4740E5C8904}"/>
              </a:ext>
            </a:extLst>
          </p:cNvPr>
          <p:cNvSpPr txBox="1"/>
          <p:nvPr/>
        </p:nvSpPr>
        <p:spPr>
          <a:xfrm>
            <a:off x="2412135" y="1564279"/>
            <a:ext cx="4233364" cy="1015663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r>
              <a:rPr lang="en-US" altLang="ja-JP" sz="6000" b="1" dirty="0">
                <a:solidFill>
                  <a:srgbClr val="DF7522"/>
                </a:solidFill>
                <a:effectLst>
                  <a:glow rad="175632">
                    <a:schemeClr val="bg1"/>
                  </a:glow>
                </a:effectLst>
                <a:latin typeface="MS PGothic" panose="020B0600070205080204" pitchFamily="34" charset="-128"/>
                <a:ea typeface="MS PGothic" panose="020B0600070205080204" pitchFamily="34" charset="-128"/>
                <a:cs typeface="小塚明朝 Pr6N M"/>
              </a:rPr>
              <a:t>5</a:t>
            </a:r>
            <a:r>
              <a:rPr lang="ja-JP" altLang="en-US" sz="3000" b="1">
                <a:solidFill>
                  <a:srgbClr val="DF7522"/>
                </a:solidFill>
                <a:effectLst>
                  <a:glow rad="175632">
                    <a:schemeClr val="bg1"/>
                  </a:glow>
                </a:effectLst>
                <a:latin typeface="MS PGothic" panose="020B0600070205080204" pitchFamily="34" charset="-128"/>
                <a:ea typeface="MS PGothic" panose="020B0600070205080204" pitchFamily="34" charset="-128"/>
                <a:cs typeface="小塚明朝 Pr6N M"/>
              </a:rPr>
              <a:t>月</a:t>
            </a:r>
            <a:r>
              <a:rPr lang="en-US" altLang="ja-JP" sz="6000" b="1" dirty="0">
                <a:solidFill>
                  <a:srgbClr val="DF7522"/>
                </a:solidFill>
                <a:effectLst>
                  <a:glow rad="175632">
                    <a:schemeClr val="bg1"/>
                  </a:glow>
                </a:effectLst>
                <a:latin typeface="MS PGothic" panose="020B0600070205080204" pitchFamily="34" charset="-128"/>
                <a:ea typeface="MS PGothic" panose="020B0600070205080204" pitchFamily="34" charset="-128"/>
                <a:cs typeface="小塚明朝 Pr6N M"/>
              </a:rPr>
              <a:t>8</a:t>
            </a:r>
            <a:r>
              <a:rPr lang="ja-JP" altLang="en-US" sz="3000" b="1">
                <a:solidFill>
                  <a:srgbClr val="DF7522"/>
                </a:solidFill>
                <a:effectLst>
                  <a:glow rad="175632">
                    <a:schemeClr val="bg1"/>
                  </a:glow>
                </a:effectLst>
                <a:latin typeface="MS PGothic" panose="020B0600070205080204" pitchFamily="34" charset="-128"/>
                <a:ea typeface="MS PGothic" panose="020B0600070205080204" pitchFamily="34" charset="-128"/>
                <a:cs typeface="小塚明朝 Pr6N M"/>
              </a:rPr>
              <a:t>日（土）・</a:t>
            </a:r>
            <a:r>
              <a:rPr lang="en-US" altLang="ja-JP" sz="6000" b="1" dirty="0">
                <a:solidFill>
                  <a:srgbClr val="DF7522"/>
                </a:solidFill>
                <a:effectLst>
                  <a:glow rad="175632">
                    <a:schemeClr val="bg1"/>
                  </a:glow>
                </a:effectLst>
                <a:latin typeface="MS PGothic" panose="020B0600070205080204" pitchFamily="34" charset="-128"/>
                <a:ea typeface="MS PGothic" panose="020B0600070205080204" pitchFamily="34" charset="-128"/>
                <a:cs typeface="小塚明朝 Pr6N M"/>
              </a:rPr>
              <a:t>9</a:t>
            </a:r>
            <a:r>
              <a:rPr lang="ja-JP" altLang="en-US" sz="3000" b="1">
                <a:solidFill>
                  <a:srgbClr val="DF7522"/>
                </a:solidFill>
                <a:effectLst>
                  <a:glow rad="175632">
                    <a:schemeClr val="bg1"/>
                  </a:glow>
                </a:effectLst>
                <a:latin typeface="MS PGothic" panose="020B0600070205080204" pitchFamily="34" charset="-128"/>
                <a:ea typeface="MS PGothic" panose="020B0600070205080204" pitchFamily="34" charset="-128"/>
                <a:cs typeface="小塚明朝 Pr6N M"/>
              </a:rPr>
              <a:t>日（日）</a:t>
            </a:r>
            <a:endParaRPr lang="ja-JP" altLang="en-US" sz="3000" b="1" dirty="0">
              <a:solidFill>
                <a:srgbClr val="DF7522"/>
              </a:solidFill>
              <a:effectLst>
                <a:glow rad="175632">
                  <a:schemeClr val="bg1"/>
                </a:glow>
              </a:effectLst>
              <a:latin typeface="MS PGothic" panose="020B0600070205080204" pitchFamily="34" charset="-128"/>
              <a:ea typeface="MS PGothic" panose="020B0600070205080204" pitchFamily="34" charset="-128"/>
              <a:cs typeface="小塚明朝 Pr6N M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926F8B7-2D92-243D-B76D-D964BE112D8E}"/>
              </a:ext>
            </a:extLst>
          </p:cNvPr>
          <p:cNvSpPr txBox="1"/>
          <p:nvPr/>
        </p:nvSpPr>
        <p:spPr>
          <a:xfrm>
            <a:off x="1356067" y="4348236"/>
            <a:ext cx="2404564" cy="568425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pPr>
              <a:lnSpc>
                <a:spcPts val="3600"/>
              </a:lnSpc>
            </a:pPr>
            <a:r>
              <a:rPr lang="ja-JP" altLang="en-US" sz="3000" b="1">
                <a:solidFill>
                  <a:srgbClr val="DF7522"/>
                </a:solidFill>
                <a:effectLst>
                  <a:glow rad="175632">
                    <a:schemeClr val="bg1"/>
                  </a:glow>
                </a:effectLst>
                <a:latin typeface="MS PGothic" panose="020B0600070205080204" pitchFamily="34" charset="-128"/>
                <a:ea typeface="MS PGothic" panose="020B0600070205080204" pitchFamily="34" charset="-128"/>
                <a:cs typeface="小塚明朝 Pr6N M"/>
              </a:rPr>
              <a:t>吉田　功</a:t>
            </a:r>
            <a:endParaRPr lang="ja-JP" altLang="en-US" sz="3000" b="1" dirty="0">
              <a:solidFill>
                <a:srgbClr val="DF7522"/>
              </a:solidFill>
              <a:effectLst>
                <a:glow rad="175632">
                  <a:schemeClr val="bg1"/>
                </a:glow>
              </a:effectLst>
              <a:latin typeface="MS PGothic" panose="020B0600070205080204" pitchFamily="34" charset="-128"/>
              <a:ea typeface="MS PGothic" panose="020B0600070205080204" pitchFamily="34" charset="-128"/>
              <a:cs typeface="小塚明朝 Pr6N M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5AF4AD9-0941-8559-25C1-4EF51F8B2DBE}"/>
              </a:ext>
            </a:extLst>
          </p:cNvPr>
          <p:cNvSpPr txBox="1"/>
          <p:nvPr/>
        </p:nvSpPr>
        <p:spPr>
          <a:xfrm>
            <a:off x="3056966" y="4308189"/>
            <a:ext cx="3654069" cy="707886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r>
              <a:rPr lang="ja-JP" altLang="en-US" sz="2000" b="1">
                <a:solidFill>
                  <a:srgbClr val="DF7522"/>
                </a:solidFill>
                <a:effectLst>
                  <a:glow rad="175632">
                    <a:schemeClr val="bg1"/>
                  </a:glow>
                </a:effectLst>
                <a:latin typeface="MS PGothic" panose="020B0600070205080204" pitchFamily="34" charset="-128"/>
                <a:ea typeface="MS PGothic" panose="020B0600070205080204" pitchFamily="34" charset="-128"/>
                <a:cs typeface="小塚明朝 Pr6N M"/>
              </a:rPr>
              <a:t>国立病院機構四国がんセンター　</a:t>
            </a:r>
            <a:endParaRPr lang="en-US" altLang="ja-JP" sz="2000" b="1" dirty="0">
              <a:solidFill>
                <a:srgbClr val="DF7522"/>
              </a:solidFill>
              <a:effectLst>
                <a:glow rad="175632">
                  <a:schemeClr val="bg1"/>
                </a:glow>
              </a:effectLst>
              <a:latin typeface="MS PGothic" panose="020B0600070205080204" pitchFamily="34" charset="-128"/>
              <a:ea typeface="MS PGothic" panose="020B0600070205080204" pitchFamily="34" charset="-128"/>
              <a:cs typeface="小塚明朝 Pr6N M"/>
            </a:endParaRPr>
          </a:p>
          <a:p>
            <a:r>
              <a:rPr lang="ja-JP" altLang="en-US" sz="2000" b="1">
                <a:solidFill>
                  <a:srgbClr val="DF7522"/>
                </a:solidFill>
                <a:effectLst>
                  <a:glow rad="175632">
                    <a:schemeClr val="bg1"/>
                  </a:glow>
                </a:effectLst>
                <a:latin typeface="MS PGothic" panose="020B0600070205080204" pitchFamily="34" charset="-128"/>
                <a:ea typeface="MS PGothic" panose="020B0600070205080204" pitchFamily="34" charset="-128"/>
                <a:cs typeface="小塚明朝 Pr6N M"/>
              </a:rPr>
              <a:t>血液腫瘍内科／教育研修部</a:t>
            </a:r>
            <a:endParaRPr lang="ja-JP" altLang="en-US" sz="2000" b="1" dirty="0">
              <a:solidFill>
                <a:srgbClr val="DF7522"/>
              </a:solidFill>
              <a:effectLst>
                <a:glow rad="175632">
                  <a:schemeClr val="bg1"/>
                </a:glow>
              </a:effectLst>
              <a:latin typeface="MS PGothic" panose="020B0600070205080204" pitchFamily="34" charset="-128"/>
              <a:ea typeface="MS PGothic" panose="020B0600070205080204" pitchFamily="34" charset="-128"/>
              <a:cs typeface="小塚明朝 Pr6N M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01B5070-D3E7-C5FC-D628-07D6F1177A8A}"/>
              </a:ext>
            </a:extLst>
          </p:cNvPr>
          <p:cNvSpPr txBox="1"/>
          <p:nvPr/>
        </p:nvSpPr>
        <p:spPr>
          <a:xfrm>
            <a:off x="2794715" y="4278494"/>
            <a:ext cx="627533" cy="861774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r>
              <a:rPr lang="en-US" altLang="ja-JP" sz="5000" dirty="0">
                <a:solidFill>
                  <a:srgbClr val="DF7522"/>
                </a:solidFill>
                <a:effectLst>
                  <a:glow rad="175632">
                    <a:schemeClr val="bg1"/>
                  </a:glow>
                </a:effectLst>
                <a:latin typeface="Yu Mincho Light" panose="02020300000000000000" pitchFamily="18" charset="-128"/>
                <a:ea typeface="Yu Mincho Light" panose="02020300000000000000" pitchFamily="18" charset="-128"/>
                <a:cs typeface="小塚明朝 Pr6N M"/>
              </a:rPr>
              <a:t>(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A4B80EE-C416-784D-E209-6728AC1C506E}"/>
              </a:ext>
            </a:extLst>
          </p:cNvPr>
          <p:cNvSpPr txBox="1"/>
          <p:nvPr/>
        </p:nvSpPr>
        <p:spPr>
          <a:xfrm>
            <a:off x="6503830" y="4278494"/>
            <a:ext cx="627533" cy="861774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r>
              <a:rPr lang="en-US" altLang="ja-JP" sz="5000" dirty="0">
                <a:solidFill>
                  <a:srgbClr val="DF7522"/>
                </a:solidFill>
                <a:effectLst>
                  <a:glow rad="175632">
                    <a:schemeClr val="bg1"/>
                  </a:glow>
                </a:effectLst>
                <a:latin typeface="Yu Mincho Light" panose="02020300000000000000" pitchFamily="18" charset="-128"/>
                <a:ea typeface="Yu Mincho Light" panose="02020300000000000000" pitchFamily="18" charset="-128"/>
                <a:cs typeface="小塚明朝 Pr6N M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734946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54</Words>
  <Application>Microsoft Macintosh PowerPoint</Application>
  <PresentationFormat>ワイド画面</PresentationFormat>
  <Paragraphs>16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MS PGothic</vt:lpstr>
      <vt:lpstr>游ゴシック</vt:lpstr>
      <vt:lpstr>游ゴシック Light</vt:lpstr>
      <vt:lpstr>Yu Mincho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ikeda@bokkee.net</dc:creator>
  <cp:lastModifiedBy>tanimoto@bokkee.net</cp:lastModifiedBy>
  <cp:revision>21</cp:revision>
  <cp:lastPrinted>2026-05-26T01:51:18Z</cp:lastPrinted>
  <dcterms:created xsi:type="dcterms:W3CDTF">2025-02-27T07:57:54Z</dcterms:created>
  <dcterms:modified xsi:type="dcterms:W3CDTF">2026-05-26T01:51:20Z</dcterms:modified>
</cp:coreProperties>
</file>