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169150" cy="5376863" type="B5ISO"/>
  <p:notesSz cx="6797675" cy="9926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B0DE"/>
    <a:srgbClr val="03BCE1"/>
    <a:srgbClr val="00E3DE"/>
    <a:srgbClr val="0066FF"/>
    <a:srgbClr val="FFFF99"/>
    <a:srgbClr val="FFCCFF"/>
    <a:srgbClr val="000000"/>
    <a:srgbClr val="CC00CC"/>
    <a:srgbClr val="66FF99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FFC7B2-C80D-4D86-B74C-0DCE2305AF58}" v="3" dt="2022-10-18T05:40:05.8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78" d="100"/>
          <a:sy n="78" d="100"/>
        </p:scale>
        <p:origin x="1548" y="60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1813" y="3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2023/7/14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29308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1813" y="9429308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7333"/>
          </a:xfrm>
          <a:prstGeom prst="rect">
            <a:avLst/>
          </a:prstGeom>
        </p:spPr>
        <p:txBody>
          <a:bodyPr vert="horz" lIns="105933" tIns="52968" rIns="105933" bIns="52968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0296" y="3"/>
            <a:ext cx="2945862" cy="497333"/>
          </a:xfrm>
          <a:prstGeom prst="rect">
            <a:avLst/>
          </a:prstGeom>
        </p:spPr>
        <p:txBody>
          <a:bodyPr vert="horz" lIns="105933" tIns="52968" rIns="105933" bIns="52968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2023/7/14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5933" tIns="52968" rIns="105933" bIns="52968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9466" y="4716193"/>
            <a:ext cx="5438748" cy="4466755"/>
          </a:xfrm>
          <a:prstGeom prst="rect">
            <a:avLst/>
          </a:prstGeom>
        </p:spPr>
        <p:txBody>
          <a:bodyPr vert="horz" lIns="105933" tIns="52968" rIns="105933" bIns="52968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27768"/>
            <a:ext cx="2945862" cy="497332"/>
          </a:xfrm>
          <a:prstGeom prst="rect">
            <a:avLst/>
          </a:prstGeom>
        </p:spPr>
        <p:txBody>
          <a:bodyPr vert="horz" lIns="105933" tIns="52968" rIns="105933" bIns="52968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0296" y="9427768"/>
            <a:ext cx="2945862" cy="497332"/>
          </a:xfrm>
          <a:prstGeom prst="rect">
            <a:avLst/>
          </a:prstGeom>
        </p:spPr>
        <p:txBody>
          <a:bodyPr vert="horz" lIns="105933" tIns="52968" rIns="105933" bIns="52968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6635" indent="-275629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2515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3522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4528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5533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66540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07546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48554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0" y="0"/>
            <a:ext cx="7169150" cy="53768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0" y="0"/>
            <a:ext cx="7164388" cy="960239"/>
          </a:xfrm>
          <a:prstGeom prst="rect">
            <a:avLst/>
          </a:prstGeom>
          <a:solidFill>
            <a:schemeClr val="accent6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ja-JP" altLang="en-US" sz="24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第</a:t>
            </a:r>
            <a:r>
              <a:rPr lang="en-US" altLang="ja-JP" sz="24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20</a:t>
            </a:r>
            <a:r>
              <a:rPr lang="ja-JP" altLang="en-US" sz="24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回日本乳癌学会中国四国地方会</a:t>
            </a:r>
          </a:p>
          <a:p>
            <a:pPr eaLnBrk="1" hangingPunct="1">
              <a:defRPr/>
            </a:pPr>
            <a:r>
              <a:rPr lang="en-US" altLang="ja-JP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送付状</a:t>
            </a:r>
            <a:r>
              <a:rPr lang="en-US" altLang="ja-JP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　関連学会ポスター・チラシ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6816553"/>
              </p:ext>
            </p:extLst>
          </p:nvPr>
        </p:nvGraphicFramePr>
        <p:xfrm>
          <a:off x="108743" y="1039085"/>
          <a:ext cx="6946902" cy="41198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7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65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6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205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学会名・研究会名・団体名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634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ご担当者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ご所属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63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お名前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50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ご連絡先（</a:t>
                      </a:r>
                      <a:r>
                        <a:rPr kumimoji="1" lang="en-US" altLang="ja-JP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TEL</a:t>
                      </a: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）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117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備考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個数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／　　個口</a:t>
                      </a:r>
                    </a:p>
                  </a:txBody>
                  <a:tcPr marL="91435" marR="91435" marT="45707" marB="4570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94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送付先</a:t>
                      </a:r>
                      <a:endParaRPr kumimoji="1" lang="en-US" altLang="ja-JP" sz="13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〒</a:t>
                      </a:r>
                      <a:r>
                        <a:rPr lang="en-US" altLang="ja-JP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701-0205</a:t>
                      </a:r>
                      <a:r>
                        <a:rPr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岡山県岡山市南区妹尾</a:t>
                      </a:r>
                      <a:r>
                        <a:rPr lang="en-US" altLang="ja-JP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2346-1 </a:t>
                      </a:r>
                      <a:endParaRPr lang="en-US" altLang="ja-JP" sz="14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株式会社キョードープラス　担当：藤川宛</a:t>
                      </a:r>
                      <a:br>
                        <a:rPr lang="en-US" altLang="ja-JP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</a:br>
                      <a:r>
                        <a:rPr lang="en-US" altLang="ja-JP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TEL</a:t>
                      </a:r>
                      <a:r>
                        <a:rPr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：</a:t>
                      </a:r>
                      <a:r>
                        <a:rPr lang="en-US" altLang="ja-JP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086-250-7681</a:t>
                      </a:r>
                      <a:endParaRPr lang="en-US" altLang="ja-JP" sz="14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411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着日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2023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年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9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月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18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日（月）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14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時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-16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時着指定</a:t>
                      </a: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2739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必要事項を全てご記入の上、必ず荷物側面の見えやすい場所に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してください。</a:t>
                      </a:r>
                      <a:endParaRPr kumimoji="1" lang="ja-JP" altLang="en-US" sz="105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本送付状は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をお願いします。</a:t>
                      </a:r>
                      <a:endParaRPr kumimoji="1" lang="ja-JP" altLang="en-US" sz="105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951</TotalTime>
  <Words>106</Words>
  <Application>Microsoft Office PowerPoint</Application>
  <PresentationFormat>B5 (ISO) 176x250 mm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Yu Gothic UI</vt:lpstr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第64回国立病院総合医学会 荷札①【福岡国際会議場　1階　ストックルームA宛】</dc:title>
  <dc:creator>JCS_Kyushu</dc:creator>
  <cp:lastModifiedBy>藤川 奈美</cp:lastModifiedBy>
  <cp:revision>122</cp:revision>
  <cp:lastPrinted>2023-03-20T03:02:03Z</cp:lastPrinted>
  <dcterms:created xsi:type="dcterms:W3CDTF">2011-01-14T11:42:04Z</dcterms:created>
  <dcterms:modified xsi:type="dcterms:W3CDTF">2023-07-13T23:44:04Z</dcterms:modified>
</cp:coreProperties>
</file>