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36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15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26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3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793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9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484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961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68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8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905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791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434A2-582B-4654-B85B-46787247AB68}" type="datetimeFigureOut">
              <a:rPr kumimoji="1" lang="ja-JP" altLang="en-US" smtClean="0"/>
              <a:t>2021/12/17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A5D1-50CE-4AB3-9A6B-3F4FBBC10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43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4"/>
          <p:cNvSpPr txBox="1">
            <a:spLocks noChangeArrowheads="1"/>
          </p:cNvSpPr>
          <p:nvPr/>
        </p:nvSpPr>
        <p:spPr bwMode="auto">
          <a:xfrm>
            <a:off x="1123950" y="1268413"/>
            <a:ext cx="7335838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日本くすりと糖尿病学会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ＣＯＩ開示</a:t>
            </a:r>
            <a:endParaRPr lang="en-US" altLang="ja-JP" sz="4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5"/>
          <p:cNvSpPr txBox="1">
            <a:spLocks noChangeArrowheads="1"/>
          </p:cNvSpPr>
          <p:nvPr/>
        </p:nvSpPr>
        <p:spPr bwMode="auto">
          <a:xfrm>
            <a:off x="992188" y="3230563"/>
            <a:ext cx="71802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筆頭演者名：</a:t>
            </a:r>
            <a:r>
              <a:rPr lang="ja-JP" altLang="en-US" sz="2000" b="1" dirty="0">
                <a:ea typeface="ＭＳ ゴシック" panose="020B0609070205080204" pitchFamily="49" charset="-128"/>
              </a:rPr>
              <a:t>○○　○○（所属）</a:t>
            </a:r>
            <a:endParaRPr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8"/>
          <p:cNvSpPr txBox="1">
            <a:spLocks noChangeArrowheads="1"/>
          </p:cNvSpPr>
          <p:nvPr/>
        </p:nvSpPr>
        <p:spPr bwMode="auto">
          <a:xfrm>
            <a:off x="1044575" y="4662488"/>
            <a:ext cx="71612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/>
              <a:t>演題発表に関連し、開示すべき</a:t>
            </a:r>
            <a:r>
              <a:rPr lang="en-US" altLang="ja-JP" sz="2800"/>
              <a:t>COI</a:t>
            </a:r>
            <a:r>
              <a:rPr lang="ja-JP" altLang="en-US" sz="2800"/>
              <a:t>関係にある企業などはありません。</a:t>
            </a:r>
          </a:p>
        </p:txBody>
      </p:sp>
      <p:pic>
        <p:nvPicPr>
          <p:cNvPr id="7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93700"/>
            <a:ext cx="1223963" cy="154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298868" y="6317673"/>
            <a:ext cx="4607626" cy="391885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Japan </a:t>
            </a:r>
            <a:r>
              <a:rPr lang="ja-JP" altLang="en-US" dirty="0"/>
              <a:t> </a:t>
            </a:r>
            <a:r>
              <a:rPr kumimoji="1" lang="en-US" altLang="ja-JP" dirty="0"/>
              <a:t>Pharmaceutical  </a:t>
            </a:r>
            <a:r>
              <a:rPr lang="en-US" altLang="ja-JP" dirty="0"/>
              <a:t>and  Diabetes  Society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75911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inoueg</dc:creator>
  <cp:lastModifiedBy>e011008</cp:lastModifiedBy>
  <cp:revision>2</cp:revision>
  <dcterms:created xsi:type="dcterms:W3CDTF">2015-08-24T05:17:12Z</dcterms:created>
  <dcterms:modified xsi:type="dcterms:W3CDTF">2021-12-17T08:13:32Z</dcterms:modified>
</cp:coreProperties>
</file>