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　　　内容*　　　　　　　　　　　企業名等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A </a:t>
            </a:r>
            <a:r>
              <a:rPr lang="ja-JP" altLang="en-US" sz="2000" b="1" dirty="0">
                <a:solidFill>
                  <a:schemeClr val="tx1"/>
                </a:solidFill>
              </a:rPr>
              <a:t>製薬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C </a:t>
            </a:r>
            <a:r>
              <a:rPr lang="ja-JP" altLang="en-US" sz="2000" b="1" dirty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dirty="0" smtClean="0"/>
              <a:t>60</a:t>
            </a:r>
            <a:r>
              <a:rPr lang="ja-JP" altLang="en-US" sz="3600" dirty="0" smtClean="0"/>
              <a:t>回</a:t>
            </a:r>
            <a:r>
              <a:rPr lang="ja-JP" altLang="en-US" sz="3600" dirty="0"/>
              <a:t>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は以下のとおりです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1234</cp:lastModifiedBy>
  <cp:revision>1</cp:revision>
  <cp:lastPrinted>2016-03-09T05:03:17Z</cp:lastPrinted>
  <dcterms:created xsi:type="dcterms:W3CDTF">2016-03-09T04:21:40Z</dcterms:created>
  <dcterms:modified xsi:type="dcterms:W3CDTF">2021-03-16T06:08:19Z</dcterms:modified>
</cp:coreProperties>
</file>