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4" autoAdjust="0"/>
    <p:restoredTop sz="94660"/>
  </p:normalViewPr>
  <p:slideViewPr>
    <p:cSldViewPr snapToGrid="0">
      <p:cViewPr varScale="1">
        <p:scale>
          <a:sx n="94" d="100"/>
          <a:sy n="94" d="100"/>
        </p:scale>
        <p:origin x="6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4979F-DFCF-4D57-B60A-17655E6C11BC}" type="datetimeFigureOut">
              <a:rPr kumimoji="1" lang="ja-JP" altLang="en-US" smtClean="0"/>
              <a:t>2024/7/4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3ECFF-F6CB-41D6-A8A0-C9D16307A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0278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4979F-DFCF-4D57-B60A-17655E6C11BC}" type="datetimeFigureOut">
              <a:rPr kumimoji="1" lang="ja-JP" altLang="en-US" smtClean="0"/>
              <a:t>2024/7/4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3ECFF-F6CB-41D6-A8A0-C9D16307A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4171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4979F-DFCF-4D57-B60A-17655E6C11BC}" type="datetimeFigureOut">
              <a:rPr kumimoji="1" lang="ja-JP" altLang="en-US" smtClean="0"/>
              <a:t>2024/7/4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3ECFF-F6CB-41D6-A8A0-C9D16307A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3465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4979F-DFCF-4D57-B60A-17655E6C11BC}" type="datetimeFigureOut">
              <a:rPr kumimoji="1" lang="ja-JP" altLang="en-US" smtClean="0"/>
              <a:t>2024/7/4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3ECFF-F6CB-41D6-A8A0-C9D16307A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5287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4979F-DFCF-4D57-B60A-17655E6C11BC}" type="datetimeFigureOut">
              <a:rPr kumimoji="1" lang="ja-JP" altLang="en-US" smtClean="0"/>
              <a:t>2024/7/4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3ECFF-F6CB-41D6-A8A0-C9D16307A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7966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4979F-DFCF-4D57-B60A-17655E6C11BC}" type="datetimeFigureOut">
              <a:rPr kumimoji="1" lang="ja-JP" altLang="en-US" smtClean="0"/>
              <a:t>2024/7/4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3ECFF-F6CB-41D6-A8A0-C9D16307A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3004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4979F-DFCF-4D57-B60A-17655E6C11BC}" type="datetimeFigureOut">
              <a:rPr kumimoji="1" lang="ja-JP" altLang="en-US" smtClean="0"/>
              <a:t>2024/7/4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3ECFF-F6CB-41D6-A8A0-C9D16307A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4653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4979F-DFCF-4D57-B60A-17655E6C11BC}" type="datetimeFigureOut">
              <a:rPr kumimoji="1" lang="ja-JP" altLang="en-US" smtClean="0"/>
              <a:t>2024/7/4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3ECFF-F6CB-41D6-A8A0-C9D16307A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9592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4979F-DFCF-4D57-B60A-17655E6C11BC}" type="datetimeFigureOut">
              <a:rPr kumimoji="1" lang="ja-JP" altLang="en-US" smtClean="0"/>
              <a:t>2024/7/4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3ECFF-F6CB-41D6-A8A0-C9D16307A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3463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4979F-DFCF-4D57-B60A-17655E6C11BC}" type="datetimeFigureOut">
              <a:rPr kumimoji="1" lang="ja-JP" altLang="en-US" smtClean="0"/>
              <a:t>2024/7/4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3ECFF-F6CB-41D6-A8A0-C9D16307A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8037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4979F-DFCF-4D57-B60A-17655E6C11BC}" type="datetimeFigureOut">
              <a:rPr kumimoji="1" lang="ja-JP" altLang="en-US" smtClean="0"/>
              <a:t>2024/7/4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3ECFF-F6CB-41D6-A8A0-C9D16307A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212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4979F-DFCF-4D57-B60A-17655E6C11BC}" type="datetimeFigureOut">
              <a:rPr kumimoji="1" lang="ja-JP" altLang="en-US" smtClean="0"/>
              <a:t>2024/7/4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3ECFF-F6CB-41D6-A8A0-C9D16307A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7912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6BD349-A5A9-ECDA-47AA-8BCDAAA206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2504" y="159838"/>
            <a:ext cx="11726779" cy="3257130"/>
          </a:xfrm>
          <a:solidFill>
            <a:srgbClr val="000099"/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24</a:t>
            </a:r>
            <a: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回日本クリニカルパス学会学術集会</a:t>
            </a:r>
            <a:br>
              <a:rPr lang="en-US" altLang="ja-JP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en-US" altLang="ja-JP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筆頭演者の</a:t>
            </a:r>
            <a:r>
              <a:rPr lang="en-US" altLang="ja-JP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開示</a:t>
            </a:r>
            <a:br>
              <a:rPr lang="en-US" altLang="ja-JP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en-US" altLang="ja-JP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筆頭演者氏名：●● ●●</a:t>
            </a:r>
            <a:br>
              <a:rPr lang="en-US" altLang="ja-JP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endParaRPr lang="ja-JP" altLang="en-US" sz="36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7EB4D16-1E06-8FBE-7DE1-1FF23D239743}"/>
              </a:ext>
            </a:extLst>
          </p:cNvPr>
          <p:cNvSpPr txBox="1"/>
          <p:nvPr/>
        </p:nvSpPr>
        <p:spPr>
          <a:xfrm>
            <a:off x="304800" y="4106780"/>
            <a:ext cx="11887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b="1" dirty="0"/>
              <a:t>演題発表に関連し、</a:t>
            </a:r>
            <a:endParaRPr kumimoji="1" lang="en-US" altLang="ja-JP" sz="4000" b="1" dirty="0"/>
          </a:p>
          <a:p>
            <a:pPr algn="ctr"/>
            <a:r>
              <a:rPr kumimoji="1" lang="ja-JP" altLang="en-US" sz="4000" b="1" dirty="0"/>
              <a:t>開示すべきＣＯＩ関係にある企業等はありません。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949882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22</TotalTime>
  <Words>43</Words>
  <Application>Microsoft Office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第24回日本クリニカルパス学会学術集会  筆頭演者のCOI開示  筆頭演者氏名：●● ●●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康一 宗野</dc:creator>
  <cp:lastModifiedBy>yamaji2021@outlook.jp</cp:lastModifiedBy>
  <cp:revision>3</cp:revision>
  <dcterms:created xsi:type="dcterms:W3CDTF">2024-07-03T11:04:03Z</dcterms:created>
  <dcterms:modified xsi:type="dcterms:W3CDTF">2024-07-04T04:55:33Z</dcterms:modified>
</cp:coreProperties>
</file>