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4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0278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171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3465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287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966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004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653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592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3463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8037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212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4979F-DFCF-4D57-B60A-17655E6C11B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912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6BD349-A5A9-ECDA-47AA-8BCDAAA206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505" y="175879"/>
            <a:ext cx="11742821" cy="3176921"/>
          </a:xfrm>
          <a:solidFill>
            <a:srgbClr val="000099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24</a:t>
            </a: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回日本クリニカルパス学会学術集会</a:t>
            </a: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筆頭演者の</a:t>
            </a:r>
            <a: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筆頭演者氏名：●● ●●</a:t>
            </a:r>
            <a:b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lang="ja-JP" altLang="en-US" sz="3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7EB4D16-1E06-8FBE-7DE1-1FF23D239743}"/>
              </a:ext>
            </a:extLst>
          </p:cNvPr>
          <p:cNvSpPr txBox="1"/>
          <p:nvPr/>
        </p:nvSpPr>
        <p:spPr>
          <a:xfrm>
            <a:off x="320842" y="3705726"/>
            <a:ext cx="1172677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演題発表に関連し、開示すべきＣＯＩ関係にある企業等として</a:t>
            </a:r>
            <a:endParaRPr kumimoji="1" lang="en-US" altLang="ja-JP" sz="3200" b="1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endParaRPr kumimoji="1" lang="en-US" altLang="ja-JP" sz="3200" b="1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r>
              <a:rPr kumimoji="1" lang="ja-JP" altLang="en-US" sz="3200" b="1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受託研究・共同研究費：●●製薬株式会社</a:t>
            </a:r>
            <a:endParaRPr kumimoji="1" lang="en-US" altLang="ja-JP" sz="3200" b="1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r>
              <a:rPr kumimoji="1" lang="ja-JP" altLang="en-US" sz="3200" b="1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奨学寄附金：●●株式会社　</a:t>
            </a:r>
            <a:endParaRPr kumimoji="1" lang="en-US" altLang="ja-JP" sz="3200" b="1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r>
              <a:rPr kumimoji="1" lang="ja-JP" altLang="en-US" sz="3200" b="1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寄付講座所属：あり（●●精機）</a:t>
            </a:r>
          </a:p>
        </p:txBody>
      </p:sp>
    </p:spTree>
    <p:extLst>
      <p:ext uri="{BB962C8B-B14F-4D97-AF65-F5344CB8AC3E}">
        <p14:creationId xmlns:p14="http://schemas.microsoft.com/office/powerpoint/2010/main" val="2815416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22</TotalTime>
  <Words>71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第24回日本クリニカルパス学会学術集会  筆頭演者のCOI開示  筆頭演者氏名：●● ●●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康一 宗野</dc:creator>
  <cp:lastModifiedBy>yamaji2021@outlook.jp</cp:lastModifiedBy>
  <cp:revision>3</cp:revision>
  <dcterms:created xsi:type="dcterms:W3CDTF">2024-07-03T11:04:03Z</dcterms:created>
  <dcterms:modified xsi:type="dcterms:W3CDTF">2024-07-04T04:49:09Z</dcterms:modified>
</cp:coreProperties>
</file>