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B0DE"/>
    <a:srgbClr val="03BCE1"/>
    <a:srgbClr val="00E3DE"/>
    <a:srgbClr val="0066FF"/>
    <a:srgbClr val="FFFF99"/>
    <a:srgbClr val="FFCCFF"/>
    <a:srgbClr val="000000"/>
    <a:srgbClr val="CC00CC"/>
    <a:srgbClr val="66FF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94" d="100"/>
          <a:sy n="94" d="100"/>
        </p:scale>
        <p:origin x="1188" y="6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spucs23@kwcs.jp" userId="b991457fee002271" providerId="LiveId" clId="{6BFFE1AB-386C-434D-BAA8-B872C782876F}"/>
    <pc:docChg chg="modSld">
      <pc:chgData name="jspucs23@kwcs.jp" userId="b991457fee002271" providerId="LiveId" clId="{6BFFE1AB-386C-434D-BAA8-B872C782876F}" dt="2023-07-21T00:18:16.082" v="10" actId="20577"/>
      <pc:docMkLst>
        <pc:docMk/>
      </pc:docMkLst>
      <pc:sldChg chg="modSp mod">
        <pc:chgData name="jspucs23@kwcs.jp" userId="b991457fee002271" providerId="LiveId" clId="{6BFFE1AB-386C-434D-BAA8-B872C782876F}" dt="2023-07-21T00:18:16.082" v="10" actId="20577"/>
        <pc:sldMkLst>
          <pc:docMk/>
          <pc:sldMk cId="0" sldId="258"/>
        </pc:sldMkLst>
        <pc:graphicFrameChg chg="modGraphic">
          <ac:chgData name="jspucs23@kwcs.jp" userId="b991457fee002271" providerId="LiveId" clId="{6BFFE1AB-386C-434D-BAA8-B872C782876F}" dt="2023-07-21T00:18:16.082" v="10" actId="20577"/>
          <ac:graphicFrameMkLst>
            <pc:docMk/>
            <pc:sldMk cId="0" sldId="258"/>
            <ac:graphicFrameMk id="2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1813" y="3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2023/10/24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1813" y="9429308"/>
            <a:ext cx="2944342" cy="495793"/>
          </a:xfrm>
          <a:prstGeom prst="rect">
            <a:avLst/>
          </a:prstGeom>
        </p:spPr>
        <p:txBody>
          <a:bodyPr vert="horz" lIns="88162" tIns="44080" rIns="88162" bIns="44080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296" y="3"/>
            <a:ext cx="2945862" cy="497333"/>
          </a:xfrm>
          <a:prstGeom prst="rect">
            <a:avLst/>
          </a:prstGeom>
        </p:spPr>
        <p:txBody>
          <a:bodyPr vert="horz" lIns="105933" tIns="52968" rIns="105933" bIns="52968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2023/10/24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2950"/>
            <a:ext cx="4962525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5933" tIns="52968" rIns="105933" bIns="5296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66" y="4716193"/>
            <a:ext cx="5438748" cy="4466755"/>
          </a:xfrm>
          <a:prstGeom prst="rect">
            <a:avLst/>
          </a:prstGeom>
        </p:spPr>
        <p:txBody>
          <a:bodyPr vert="horz" lIns="105933" tIns="52968" rIns="105933" bIns="52968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296" y="9427768"/>
            <a:ext cx="2945862" cy="497332"/>
          </a:xfrm>
          <a:prstGeom prst="rect">
            <a:avLst/>
          </a:prstGeom>
        </p:spPr>
        <p:txBody>
          <a:bodyPr vert="horz" lIns="105933" tIns="52968" rIns="105933" bIns="52968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6635" indent="-275629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2515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3522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4528" indent="-220503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5533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66540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07546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48554" indent="-220503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960239"/>
          </a:xfrm>
          <a:prstGeom prst="rect">
            <a:avLst/>
          </a:prstGeom>
          <a:solidFill>
            <a:schemeClr val="accent6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17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回肝臓・第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回膵臓内視鏡外科研究会</a:t>
            </a:r>
            <a:endParaRPr lang="en-US" altLang="ja-JP" sz="2400" b="1" kern="0" dirty="0">
              <a:solidFill>
                <a:schemeClr val="bg1"/>
              </a:solidFill>
              <a:latin typeface="Yu Gothic UI" panose="020B0500000000000000" pitchFamily="50" charset="-128"/>
              <a:ea typeface="Yu Gothic UI" panose="020B0500000000000000" pitchFamily="50" charset="-128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送付状</a:t>
            </a:r>
            <a:r>
              <a:rPr lang="en-US" altLang="ja-JP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2400" b="1" kern="0" dirty="0">
                <a:solidFill>
                  <a:schemeClr val="bg1"/>
                </a:solidFill>
                <a:latin typeface="Yu Gothic UI" panose="020B0500000000000000" pitchFamily="50" charset="-128"/>
                <a:ea typeface="Yu Gothic UI" panose="020B0500000000000000" pitchFamily="50" charset="-128"/>
                <a:cs typeface="メイリオ" panose="020B0604030504040204" pitchFamily="50" charset="-128"/>
              </a:rPr>
              <a:t>　関連学会ポスター・チラシ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721275"/>
              </p:ext>
            </p:extLst>
          </p:nvPr>
        </p:nvGraphicFramePr>
        <p:xfrm>
          <a:off x="108743" y="1039085"/>
          <a:ext cx="6946902" cy="42032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68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05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634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63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お名前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250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TEL</a:t>
                      </a: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11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　　　　</a:t>
                      </a:r>
                      <a:endParaRPr kumimoji="1" lang="en-US" altLang="ja-JP" sz="14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　　　／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94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送付先</a:t>
                      </a:r>
                      <a:endParaRPr kumimoji="1" lang="en-US" altLang="ja-JP" sz="130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〒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700-0024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　岡山県岡山市北区駅元町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番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号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岡山コンベンションセンター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階　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401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会議室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17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回肝臓・第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15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回膵臓内視鏡外科研究会　運営本部行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TEL</a:t>
                      </a:r>
                      <a:r>
                        <a:rPr kumimoji="1" lang="ja-JP" altLang="en-US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kern="1200" dirty="0">
                          <a:solidFill>
                            <a:schemeClr val="tx1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086-214-1000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1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11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日（火）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14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-16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時着指定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739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125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Yu Gothic UI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奈美 藤川</cp:lastModifiedBy>
  <cp:revision>126</cp:revision>
  <cp:lastPrinted>2023-03-20T03:02:03Z</cp:lastPrinted>
  <dcterms:created xsi:type="dcterms:W3CDTF">2011-01-14T11:42:04Z</dcterms:created>
  <dcterms:modified xsi:type="dcterms:W3CDTF">2023-10-24T02:46:53Z</dcterms:modified>
</cp:coreProperties>
</file>