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7169150" cy="5376863" type="B5ISO"/>
  <p:notesSz cx="6797675" cy="99266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94">
          <p15:clr>
            <a:srgbClr val="A4A3A4"/>
          </p15:clr>
        </p15:guide>
        <p15:guide id="2" pos="225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06B0DE"/>
    <a:srgbClr val="03BCE1"/>
    <a:srgbClr val="00E3DE"/>
    <a:srgbClr val="FFFF99"/>
    <a:srgbClr val="FFCCFF"/>
    <a:srgbClr val="000000"/>
    <a:srgbClr val="CC00CC"/>
    <a:srgbClr val="66FF99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02" autoAdjust="0"/>
    <p:restoredTop sz="94704" autoAdjust="0"/>
  </p:normalViewPr>
  <p:slideViewPr>
    <p:cSldViewPr>
      <p:cViewPr varScale="1">
        <p:scale>
          <a:sx n="99" d="100"/>
          <a:sy n="99" d="100"/>
        </p:scale>
        <p:origin x="1757" y="72"/>
      </p:cViewPr>
      <p:guideLst>
        <p:guide orient="horz" pos="1694"/>
        <p:guide pos="225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3" d="100"/>
          <a:sy n="73" d="100"/>
        </p:scale>
        <p:origin x="-2148" y="-90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spucs23@kwcs.jp" userId="b991457fee002271" providerId="LiveId" clId="{6BFFE1AB-386C-434D-BAA8-B872C782876F}"/>
    <pc:docChg chg="modSld">
      <pc:chgData name="jspucs23@kwcs.jp" userId="b991457fee002271" providerId="LiveId" clId="{6BFFE1AB-386C-434D-BAA8-B872C782876F}" dt="2023-07-21T00:18:16.082" v="10" actId="20577"/>
      <pc:docMkLst>
        <pc:docMk/>
      </pc:docMkLst>
      <pc:sldChg chg="modSp mod">
        <pc:chgData name="jspucs23@kwcs.jp" userId="b991457fee002271" providerId="LiveId" clId="{6BFFE1AB-386C-434D-BAA8-B872C782876F}" dt="2023-07-21T00:18:16.082" v="10" actId="20577"/>
        <pc:sldMkLst>
          <pc:docMk/>
          <pc:sldMk cId="0" sldId="258"/>
        </pc:sldMkLst>
        <pc:graphicFrameChg chg="modGraphic">
          <ac:chgData name="jspucs23@kwcs.jp" userId="b991457fee002271" providerId="LiveId" clId="{6BFFE1AB-386C-434D-BAA8-B872C782876F}" dt="2023-07-21T00:18:16.082" v="10" actId="20577"/>
          <ac:graphicFrameMkLst>
            <pc:docMk/>
            <pc:sldMk cId="0" sldId="258"/>
            <ac:graphicFrameMk id="2" creationId="{00000000-0000-0000-0000-000000000000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4342" cy="495793"/>
          </a:xfrm>
          <a:prstGeom prst="rect">
            <a:avLst/>
          </a:prstGeom>
        </p:spPr>
        <p:txBody>
          <a:bodyPr vert="horz" lIns="88162" tIns="44080" rIns="88162" bIns="44080" rtlCol="0"/>
          <a:lstStyle>
            <a:lvl1pPr algn="l">
              <a:defRPr sz="11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51813" y="3"/>
            <a:ext cx="2944342" cy="495793"/>
          </a:xfrm>
          <a:prstGeom prst="rect">
            <a:avLst/>
          </a:prstGeom>
        </p:spPr>
        <p:txBody>
          <a:bodyPr vert="horz" lIns="88162" tIns="44080" rIns="88162" bIns="44080" rtlCol="0"/>
          <a:lstStyle>
            <a:lvl1pPr algn="r">
              <a:defRPr sz="1100"/>
            </a:lvl1pPr>
          </a:lstStyle>
          <a:p>
            <a:pPr>
              <a:defRPr/>
            </a:pPr>
            <a:fld id="{61232BED-22F8-46F8-A6C8-A864C3FF304D}" type="datetimeFigureOut">
              <a:rPr lang="ja-JP" altLang="en-US"/>
              <a:pPr>
                <a:defRPr/>
              </a:pPr>
              <a:t>2025/10/27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429308"/>
            <a:ext cx="2944342" cy="495793"/>
          </a:xfrm>
          <a:prstGeom prst="rect">
            <a:avLst/>
          </a:prstGeom>
        </p:spPr>
        <p:txBody>
          <a:bodyPr vert="horz" lIns="88162" tIns="44080" rIns="88162" bIns="44080" rtlCol="0" anchor="b"/>
          <a:lstStyle>
            <a:lvl1pPr algn="l">
              <a:defRPr sz="11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51813" y="9429308"/>
            <a:ext cx="2944342" cy="495793"/>
          </a:xfrm>
          <a:prstGeom prst="rect">
            <a:avLst/>
          </a:prstGeom>
        </p:spPr>
        <p:txBody>
          <a:bodyPr vert="horz" lIns="88162" tIns="44080" rIns="88162" bIns="44080" rtlCol="0" anchor="b"/>
          <a:lstStyle>
            <a:lvl1pPr algn="r">
              <a:defRPr sz="1100"/>
            </a:lvl1pPr>
          </a:lstStyle>
          <a:p>
            <a:pPr>
              <a:defRPr/>
            </a:pPr>
            <a:fld id="{4B55A590-1E65-44BB-ABC7-5E0186652AB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981242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5862" cy="497333"/>
          </a:xfrm>
          <a:prstGeom prst="rect">
            <a:avLst/>
          </a:prstGeom>
        </p:spPr>
        <p:txBody>
          <a:bodyPr vert="horz" lIns="105933" tIns="52968" rIns="105933" bIns="52968" rtlCol="0"/>
          <a:lstStyle>
            <a:lvl1pPr algn="l">
              <a:defRPr sz="14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0296" y="3"/>
            <a:ext cx="2945862" cy="497333"/>
          </a:xfrm>
          <a:prstGeom prst="rect">
            <a:avLst/>
          </a:prstGeom>
        </p:spPr>
        <p:txBody>
          <a:bodyPr vert="horz" lIns="105933" tIns="52968" rIns="105933" bIns="52968" rtlCol="0"/>
          <a:lstStyle>
            <a:lvl1pPr algn="r">
              <a:defRPr sz="1400"/>
            </a:lvl1pPr>
          </a:lstStyle>
          <a:p>
            <a:pPr>
              <a:defRPr/>
            </a:pPr>
            <a:fld id="{058235DF-6C40-49D9-ABED-7812D9B8EACE}" type="datetimeFigureOut">
              <a:rPr lang="ja-JP" altLang="en-US"/>
              <a:pPr>
                <a:defRPr/>
              </a:pPr>
              <a:t>2025/10/27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2950"/>
            <a:ext cx="4962525" cy="3722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05933" tIns="52968" rIns="105933" bIns="52968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9466" y="4716193"/>
            <a:ext cx="5438748" cy="4466755"/>
          </a:xfrm>
          <a:prstGeom prst="rect">
            <a:avLst/>
          </a:prstGeom>
        </p:spPr>
        <p:txBody>
          <a:bodyPr vert="horz" lIns="105933" tIns="52968" rIns="105933" bIns="52968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27768"/>
            <a:ext cx="2945862" cy="497332"/>
          </a:xfrm>
          <a:prstGeom prst="rect">
            <a:avLst/>
          </a:prstGeom>
        </p:spPr>
        <p:txBody>
          <a:bodyPr vert="horz" lIns="105933" tIns="52968" rIns="105933" bIns="52968" rtlCol="0" anchor="b"/>
          <a:lstStyle>
            <a:lvl1pPr algn="l">
              <a:defRPr sz="14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0296" y="9427768"/>
            <a:ext cx="2945862" cy="497332"/>
          </a:xfrm>
          <a:prstGeom prst="rect">
            <a:avLst/>
          </a:prstGeom>
        </p:spPr>
        <p:txBody>
          <a:bodyPr vert="horz" lIns="105933" tIns="52968" rIns="105933" bIns="52968" rtlCol="0" anchor="b"/>
          <a:lstStyle>
            <a:lvl1pPr algn="r">
              <a:defRPr sz="1400"/>
            </a:lvl1pPr>
          </a:lstStyle>
          <a:p>
            <a:pPr>
              <a:defRPr/>
            </a:pPr>
            <a:fld id="{F7630BF4-1200-43E5-B77E-45F043D2C17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719809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dirty="0"/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16635" indent="-275629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02515" indent="-220503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543522" indent="-220503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1984528" indent="-220503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425533" indent="-220503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866540" indent="-220503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307546" indent="-220503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748554" indent="-220503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D3FCA539-BF6C-4465-80B6-76453A400A82}" type="slidenum">
              <a:rPr lang="ja-JP" altLang="en-US"/>
              <a:pPr eaLnBrk="1" hangingPunct="1"/>
              <a:t>1</a:t>
            </a:fld>
            <a:endParaRPr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38163" y="1670050"/>
            <a:ext cx="6092825" cy="11525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74738" y="3046413"/>
            <a:ext cx="5019675" cy="13747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025223-02A6-4F8F-937F-7BBAC2F3CCB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47115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D3C1CC-0B4E-42C0-ACA3-86AAD4FB56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61216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197475" y="215900"/>
            <a:ext cx="1612900" cy="458787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58775" y="215900"/>
            <a:ext cx="4686300" cy="458787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19D89D-A2CC-4A13-9E91-B2119B552F8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97259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40A0E6-1F7B-48F3-8081-8664D103F08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06582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6738" y="3454400"/>
            <a:ext cx="6092825" cy="106838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66738" y="2279650"/>
            <a:ext cx="6092825" cy="11747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224282-1F0A-461A-9C77-0B148335337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57950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8775" y="1254125"/>
            <a:ext cx="3149600" cy="3549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660775" y="1254125"/>
            <a:ext cx="3149600" cy="3549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DBA507-A170-40B5-A0FC-FD3699554CC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71661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8775" y="1203325"/>
            <a:ext cx="3167063" cy="5016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58775" y="1704975"/>
            <a:ext cx="3167063" cy="3098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641725" y="1203325"/>
            <a:ext cx="3168650" cy="5016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641725" y="1704975"/>
            <a:ext cx="3168650" cy="3098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BF348D-8A4A-4A38-8EB3-ABD131087DB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67167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1124C9-CB84-47F0-97C0-218252D8AFF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654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860B2B-2EF7-44A1-BA53-F9D516AE92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65508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58775" y="214313"/>
            <a:ext cx="2359025" cy="9112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803525" y="214313"/>
            <a:ext cx="4006850" cy="45894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58775" y="1125538"/>
            <a:ext cx="2359025" cy="36782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1FF55-0100-4E3E-BEC4-4979C71EE85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21420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04938" y="3763963"/>
            <a:ext cx="4302125" cy="4445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404938" y="481013"/>
            <a:ext cx="4302125" cy="3225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404938" y="4208463"/>
            <a:ext cx="4302125" cy="6302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569763-8E11-4719-A9E2-44DA25D1C55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95146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8775" y="215900"/>
            <a:ext cx="645160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1680" tIns="35840" rIns="71680" bIns="3584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8775" y="1254125"/>
            <a:ext cx="6451600" cy="354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58775" y="4895850"/>
            <a:ext cx="16732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>
              <a:defRPr sz="11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449513" y="4895850"/>
            <a:ext cx="22701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 algn="ctr">
              <a:defRPr sz="11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137150" y="4895850"/>
            <a:ext cx="16732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pPr>
              <a:defRPr/>
            </a:pPr>
            <a:fld id="{24BF8E15-6FA4-40ED-81F0-36EAA36CFA2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+mj-lt"/>
          <a:ea typeface="+mj-ea"/>
          <a:cs typeface="+mj-cs"/>
        </a:defRPr>
      </a:lvl1pPr>
      <a:lvl2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2pPr>
      <a:lvl3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3pPr>
      <a:lvl4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4pPr>
      <a:lvl5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268288" indent="-268288" algn="l" defTabSz="717550" rtl="0" eaLnBrk="0" fontAlgn="base" hangingPunct="0">
        <a:spcBef>
          <a:spcPct val="20000"/>
        </a:spcBef>
        <a:spcAft>
          <a:spcPct val="0"/>
        </a:spcAft>
        <a:buChar char="•"/>
        <a:defRPr kumimoji="1" sz="2500">
          <a:solidFill>
            <a:schemeClr val="tx1"/>
          </a:solidFill>
          <a:latin typeface="+mn-lt"/>
          <a:ea typeface="+mn-ea"/>
          <a:cs typeface="+mn-cs"/>
        </a:defRPr>
      </a:lvl1pPr>
      <a:lvl2pPr marL="582613" indent="-223838" algn="l" defTabSz="717550" rtl="0" eaLnBrk="0" fontAlgn="base" hangingPunct="0">
        <a:spcBef>
          <a:spcPct val="20000"/>
        </a:spcBef>
        <a:spcAft>
          <a:spcPct val="0"/>
        </a:spcAft>
        <a:buChar char="–"/>
        <a:defRPr kumimoji="1" sz="2200">
          <a:solidFill>
            <a:schemeClr val="tx1"/>
          </a:solidFill>
          <a:latin typeface="+mn-lt"/>
          <a:ea typeface="+mn-ea"/>
        </a:defRPr>
      </a:lvl2pPr>
      <a:lvl3pPr marL="895350" indent="-177800" algn="l" defTabSz="717550" rtl="0" eaLnBrk="0" fontAlgn="base" hangingPunct="0">
        <a:spcBef>
          <a:spcPct val="20000"/>
        </a:spcBef>
        <a:spcAft>
          <a:spcPct val="0"/>
        </a:spcAft>
        <a:buChar char="•"/>
        <a:defRPr kumimoji="1" sz="1900">
          <a:solidFill>
            <a:schemeClr val="tx1"/>
          </a:solidFill>
          <a:latin typeface="+mn-lt"/>
          <a:ea typeface="+mn-ea"/>
        </a:defRPr>
      </a:lvl3pPr>
      <a:lvl4pPr marL="1254125" indent="-179388" algn="l" defTabSz="717550" rtl="0" eaLnBrk="0" fontAlgn="base" hangingPunct="0">
        <a:spcBef>
          <a:spcPct val="20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+mn-ea"/>
        </a:defRPr>
      </a:lvl4pPr>
      <a:lvl5pPr marL="1612900" indent="-179388" algn="l" defTabSz="717550" rtl="0" eaLnBrk="0" fontAlgn="base" hangingPunct="0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5pPr>
      <a:lvl6pPr marL="20701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6pPr>
      <a:lvl7pPr marL="25273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7pPr>
      <a:lvl8pPr marL="29845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8pPr>
      <a:lvl9pPr marL="34417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5"/>
          <p:cNvSpPr>
            <a:spLocks noChangeArrowheads="1"/>
          </p:cNvSpPr>
          <p:nvPr/>
        </p:nvSpPr>
        <p:spPr bwMode="auto">
          <a:xfrm>
            <a:off x="0" y="0"/>
            <a:ext cx="7169150" cy="5376863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49" name="Rectangle 3"/>
          <p:cNvSpPr txBox="1">
            <a:spLocks noChangeArrowheads="1"/>
          </p:cNvSpPr>
          <p:nvPr/>
        </p:nvSpPr>
        <p:spPr bwMode="auto">
          <a:xfrm>
            <a:off x="0" y="0"/>
            <a:ext cx="7164388" cy="960239"/>
          </a:xfrm>
          <a:prstGeom prst="rect">
            <a:avLst/>
          </a:prstGeom>
          <a:solidFill>
            <a:srgbClr val="0066FF"/>
          </a:solidFill>
          <a:ln w="15875">
            <a:solidFill>
              <a:schemeClr val="tx1"/>
            </a:solidFill>
          </a:ln>
        </p:spPr>
        <p:txBody>
          <a:bodyPr lIns="71680" tIns="35840" rIns="71680" bIns="35840" anchor="ctr"/>
          <a:lstStyle>
            <a:lvl1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2pPr>
            <a:lvl3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3pPr>
            <a:lvl4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4pPr>
            <a:lvl5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5pPr>
            <a:lvl6pPr marL="4572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ja-JP" altLang="en-US" sz="2400" b="1" kern="0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第</a:t>
            </a:r>
            <a:r>
              <a:rPr lang="en-US" altLang="ja-JP" sz="2400" b="1" kern="0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46</a:t>
            </a:r>
            <a:r>
              <a:rPr lang="ja-JP" altLang="en-US" sz="2400" b="1" kern="0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回日本肝臓学会西部会</a:t>
            </a:r>
            <a:endParaRPr lang="en-US" altLang="ja-JP" sz="2400" b="1" kern="0" dirty="0">
              <a:solidFill>
                <a:schemeClr val="bg1"/>
              </a:solidFill>
              <a:latin typeface="Yu Gothic UI" panose="020B0500000000000000" pitchFamily="50" charset="-128"/>
              <a:ea typeface="Yu Gothic UI" panose="020B0500000000000000" pitchFamily="50" charset="-128"/>
              <a:cs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2400" b="1" kern="0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【</a:t>
            </a:r>
            <a:r>
              <a:rPr lang="ja-JP" altLang="en-US" sz="2400" b="1" kern="0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送付状</a:t>
            </a:r>
            <a:r>
              <a:rPr lang="en-US" altLang="ja-JP" sz="2400" b="1" kern="0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】</a:t>
            </a:r>
            <a:r>
              <a:rPr lang="ja-JP" altLang="en-US" sz="2400" b="1" kern="0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　関連学会ポスター・チラシ</a:t>
            </a: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7488624"/>
              </p:ext>
            </p:extLst>
          </p:nvPr>
        </p:nvGraphicFramePr>
        <p:xfrm>
          <a:off x="108743" y="1039085"/>
          <a:ext cx="6946902" cy="418410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572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65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868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2054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学会名・研究会名・団体名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endParaRPr kumimoji="1" lang="ja-JP" altLang="en-US" sz="1600" b="0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9634">
                <a:tc rowSpan="3"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ご担当者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ご所属</a:t>
                      </a:r>
                    </a:p>
                  </a:txBody>
                  <a:tcPr marL="91435" marR="91435" marT="45707" marB="45707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600" b="0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9634">
                <a:tc vMerge="1">
                  <a:txBody>
                    <a:bodyPr/>
                    <a:lstStyle/>
                    <a:p>
                      <a:pPr algn="dist"/>
                      <a:endParaRPr kumimoji="1" lang="ja-JP" altLang="en-US" sz="1600" dirty="0"/>
                    </a:p>
                  </a:txBody>
                  <a:tcPr marL="91435" marR="91435" marT="45707" marB="4570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お名前</a:t>
                      </a:r>
                    </a:p>
                  </a:txBody>
                  <a:tcPr marL="91435" marR="91435" marT="45707" marB="45707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600" b="0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2504">
                <a:tc vMerge="1">
                  <a:txBody>
                    <a:bodyPr/>
                    <a:lstStyle/>
                    <a:p>
                      <a:pPr algn="dist"/>
                      <a:endParaRPr kumimoji="1" lang="ja-JP" altLang="en-US" sz="1600" dirty="0"/>
                    </a:p>
                  </a:txBody>
                  <a:tcPr marL="91435" marR="91435" marT="45707" marB="4570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ご連絡先（</a:t>
                      </a:r>
                      <a:r>
                        <a:rPr kumimoji="1" lang="en-US" altLang="ja-JP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TEL</a:t>
                      </a:r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）</a:t>
                      </a:r>
                    </a:p>
                  </a:txBody>
                  <a:tcPr marL="91435" marR="91435" marT="45707" marB="45707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600" b="0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117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備考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　　　　　　　</a:t>
                      </a:r>
                      <a:endParaRPr kumimoji="1" lang="en-US" altLang="ja-JP" sz="1400" b="1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b="1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個数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　　　　　　　</a:t>
                      </a:r>
                      <a:endParaRPr kumimoji="1" lang="en-US" altLang="ja-JP" sz="1400" b="1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　　　／　　個口</a:t>
                      </a:r>
                    </a:p>
                  </a:txBody>
                  <a:tcPr marL="91435" marR="91435" marT="45707" marB="45707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2401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送付先</a:t>
                      </a:r>
                      <a:endParaRPr kumimoji="1" lang="en-US" altLang="ja-JP" sz="1300" b="1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CN" altLang="en-US" sz="1200" b="1" i="0" kern="1200" dirty="0">
                          <a:solidFill>
                            <a:schemeClr val="tx1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+mn-cs"/>
                        </a:rPr>
                        <a:t>〒</a:t>
                      </a:r>
                      <a:r>
                        <a:rPr lang="en-US" altLang="ja-JP" sz="12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750-0018</a:t>
                      </a:r>
                      <a:r>
                        <a:rPr lang="ja-JP" altLang="en-US" sz="12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　山口県下関市豊前田町</a:t>
                      </a:r>
                      <a:r>
                        <a:rPr lang="en-US" altLang="ja-JP" sz="12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3</a:t>
                      </a:r>
                      <a:r>
                        <a:rPr lang="ja-JP" altLang="en-US" sz="12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丁目</a:t>
                      </a:r>
                      <a:r>
                        <a:rPr lang="en-US" altLang="ja-JP" sz="12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3-1</a:t>
                      </a:r>
                      <a:br>
                        <a:rPr lang="en-US" altLang="ja-JP" sz="12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</a:br>
                      <a:r>
                        <a:rPr lang="en-US" altLang="ja-JP" sz="12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TEL</a:t>
                      </a:r>
                      <a:r>
                        <a:rPr lang="ja-JP" altLang="en-US" sz="12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：</a:t>
                      </a:r>
                      <a:r>
                        <a:rPr lang="en-US" altLang="ja-JP" sz="12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083-231-5600</a:t>
                      </a:r>
                      <a:endParaRPr lang="en-US" altLang="zh-TW" sz="1200" b="1" i="0" dirty="0">
                        <a:solidFill>
                          <a:srgbClr val="000000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海峡メッセ下関　</a:t>
                      </a:r>
                      <a:r>
                        <a:rPr lang="en-US" altLang="ja-JP" sz="12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4F</a:t>
                      </a:r>
                      <a:r>
                        <a:rPr lang="ja-JP" altLang="en-US" sz="12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　リフレッシュルーム（運営本部）</a:t>
                      </a:r>
                      <a:endParaRPr lang="en-US" altLang="ja-JP" sz="1200" b="1" i="0" dirty="0">
                        <a:solidFill>
                          <a:srgbClr val="000000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第</a:t>
                      </a:r>
                      <a:r>
                        <a:rPr lang="en-US" altLang="ja-JP" sz="12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46</a:t>
                      </a:r>
                      <a:r>
                        <a:rPr lang="ja-JP" altLang="en-US" sz="12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回日本肝臓学会西部会　運営事務局行</a:t>
                      </a:r>
                      <a:endParaRPr lang="en-US" altLang="ja-JP" sz="1200" b="1" i="0" dirty="0">
                        <a:solidFill>
                          <a:srgbClr val="000000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399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着日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2025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年</a:t>
                      </a: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12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月</a:t>
                      </a: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3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日（水）午前中着指定</a:t>
                      </a: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2739">
                <a:tc gridSpan="5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dirty="0">
                          <a:solidFill>
                            <a:schemeClr val="tx2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※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必要事項を全てご記入の上、必ず荷物側面の見えやすい場所に</a:t>
                      </a:r>
                      <a:r>
                        <a:rPr lang="ja-JP" altLang="en-US" sz="105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全ての荷物に貼付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してください。</a:t>
                      </a:r>
                      <a:endParaRPr lang="en-US" altLang="ja-JP" sz="1050" dirty="0">
                        <a:solidFill>
                          <a:schemeClr val="tx2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  <a:cs typeface="メイリオ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50" b="1" dirty="0">
                          <a:solidFill>
                            <a:schemeClr val="tx2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※</a:t>
                      </a:r>
                      <a:r>
                        <a:rPr kumimoji="1" lang="ja-JP" altLang="en-US" sz="1050" b="0" i="0" kern="1200" dirty="0">
                          <a:solidFill>
                            <a:schemeClr val="tx1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+mn-cs"/>
                        </a:rPr>
                        <a:t>スペースには限りがありますので、掲示・設置場所については運営側にご一任ください。</a:t>
                      </a:r>
                      <a:endParaRPr kumimoji="1" lang="en-US" altLang="ja-JP" sz="1050" b="0" i="0" kern="1200" dirty="0">
                        <a:solidFill>
                          <a:schemeClr val="tx1"/>
                        </a:solidFill>
                        <a:effectLst/>
                        <a:latin typeface="Yu Gothic UI" panose="020B0500000000000000" pitchFamily="50" charset="-128"/>
                        <a:ea typeface="Yu Gothic UI" panose="020B0500000000000000" pitchFamily="50" charset="-128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dirty="0">
                          <a:solidFill>
                            <a:schemeClr val="tx2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※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本送付状は</a:t>
                      </a:r>
                      <a:r>
                        <a:rPr lang="ja-JP" altLang="en-US" sz="105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カラーで印刷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をお願いします。　</a:t>
                      </a:r>
                      <a:r>
                        <a:rPr lang="en-US" altLang="ja-JP" sz="1050" dirty="0">
                          <a:solidFill>
                            <a:schemeClr val="tx2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※</a:t>
                      </a:r>
                      <a:r>
                        <a:rPr kumimoji="1" lang="ja-JP" altLang="en-US" sz="1050" b="0" i="0" kern="1200" dirty="0">
                          <a:solidFill>
                            <a:schemeClr val="tx1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+mn-cs"/>
                        </a:rPr>
                        <a:t>終了後は事務局にて残部を破棄させていただきます。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2000" b="1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7175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7175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1052</TotalTime>
  <Words>146</Words>
  <Application>Microsoft Office PowerPoint</Application>
  <PresentationFormat>B5 (ISO) 176x250 mm</PresentationFormat>
  <Paragraphs>22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Yu Gothic UI</vt:lpstr>
      <vt:lpstr>Arial</vt:lpstr>
      <vt:lpstr>Calibri</vt:lpstr>
      <vt:lpstr>標準デザイン</vt:lpstr>
      <vt:lpstr>PowerPoint プレゼンテーション</vt:lpstr>
    </vt:vector>
  </TitlesOfParts>
  <Company>Japan Convention Services,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第64回国立病院総合医学会 荷札①【福岡国際会議場　1階　ストックルームA宛】</dc:title>
  <dc:creator>JCS_Kyushu</dc:creator>
  <cp:lastModifiedBy>奈美 藤川</cp:lastModifiedBy>
  <cp:revision>131</cp:revision>
  <cp:lastPrinted>2023-03-20T03:02:03Z</cp:lastPrinted>
  <dcterms:created xsi:type="dcterms:W3CDTF">2011-01-14T11:42:04Z</dcterms:created>
  <dcterms:modified xsi:type="dcterms:W3CDTF">2025-10-27T00:40:14Z</dcterms:modified>
</cp:coreProperties>
</file>