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84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919A7-4E95-BFA2-D3D2-994E1C8B1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0D317C-F604-6BCF-E5EF-701E9951C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CA42DA-350E-01E1-DB29-AE0AB43C9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BECA98-736F-3F70-F796-826CCFC60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358DB4-1923-68A5-B9EA-DB0D4EA3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AEB022-C547-EA9F-FE69-53B68C4DC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6547BF-754E-9BB1-65B7-BE612CF83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9F4EE7-AE0C-C73D-B051-DE98D6437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CEDE84-3E13-11EC-4F55-5AC148A0E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B9450F-192C-01E4-8CD9-F527512A1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45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05BA06E-830C-DDB4-379B-3C4FFA770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3E9BFB-4D45-5783-AE0D-E7AA60D04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81D4CA-6A99-8D6A-CC88-90E14718F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4D8A2D-5492-9861-57E7-7DFBCDB46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88E753-9F84-ACF8-902F-EFC695EE2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73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2AF790-79FC-1378-9528-4D4CFA4F0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2887EE-E23A-4289-C9F3-F88435DEB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312345-A96F-02AA-79C3-8F3309BA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469205-9701-5989-B90E-9A0281C7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1DC122-710F-B2D9-3A18-28538EAE9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60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FD7FF6-D36A-DDDE-E3E7-CEEB7AB7F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F2E655-43AC-A450-1BC0-799BE0593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53ED72-9733-3C8B-4D01-A8F400AA7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7773AC-AF44-8D43-F49E-69B012AA1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3E3E37-DDD4-706B-A519-7708AC55E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82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09C1D3-294D-0C79-A320-CB8F4131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229B96-386B-EF88-C59F-59B608DFB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C74368B-1414-DC07-EFD5-32D7C172A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C5F971-646D-6D29-49B7-F32BF0522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EFD1AA-DD2C-6F78-B908-01F251855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6E5EB-F859-7184-A63B-2CD61EBEE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24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9B00DE-953A-FF2F-F4BB-8B5373A17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CD9A2E-21A6-FB44-A6BE-247F85A4D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B9F8140-25DE-E1A1-7563-B10F35B43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C618E7E-ECAF-531C-4566-F421FB17A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FEB1A78-09DF-C0D7-B1A9-3EAF56ACAE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E092651-8345-8EBC-A525-F2A87FC48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82B7D47-FB9C-6763-D28C-F2F0E9D82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F24F717-3EDA-B53F-9945-5E3DEFE67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81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18366E-87EA-0616-3B99-E71F92016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6088F59-82FD-56C0-513E-53D3F79A3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483E27-82DF-4498-AAB3-4B69E012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6DC4B96-979E-8D42-09E3-9230BCCA1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45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1E1744A-6B54-C592-681D-33F4F1BF1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E2EBC7-050F-3F24-34E8-38DE0053E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DDE064-FA2A-C6E8-F8CD-428B6239C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68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73264-01B2-99AE-E09C-0D41189D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B62169-5C00-19E0-B657-CBED2A4A7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5E8D98-AA96-216A-E782-77110A0230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64EFE7-BAE8-DD23-C627-F175C76B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E44076-9D79-867E-B97E-32390B25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A340EC-D176-8384-A618-82F93B7B9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93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EA3277-EB41-E577-9375-50D2ABBA5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454BD3-8265-BE41-BEFD-11EBFDD44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824D20-171E-DC53-746C-57CC125CD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326003-5030-32A1-9C9C-87C8DF81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2F40D5-2E91-C9A9-9ECC-86E836BC1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301FC7D-C525-000C-8C58-91481553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87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FA83A02-62BC-73E2-5A87-29856F239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88024F9-B5A7-3F16-7873-8E6733155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2BD3A4-17F5-325D-C71C-CE252EE35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318A-5DEB-4077-B12F-29F7DFCE68A0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7F3A41-8A9E-2228-525F-0EE91D269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3B4027-1B3E-7B7F-58FE-EA72F6B2A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33D66-A6D5-4B5B-BB77-9952B3ACE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74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7DF014F-1CD5-60D0-AC51-B2CC2AF43FD9}"/>
              </a:ext>
            </a:extLst>
          </p:cNvPr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3B864D8-6F8E-80CC-A031-983841CC3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5458" y="161365"/>
            <a:ext cx="10883153" cy="1936376"/>
          </a:xfrm>
        </p:spPr>
        <p:txBody>
          <a:bodyPr anchor="t" anchorCtr="0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ja-JP" altLang="en-US" sz="3200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申告すべきＣＯＩ状態がない時</a:t>
            </a:r>
            <a:br>
              <a:rPr lang="en-US" altLang="ja-JP" sz="3200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7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ＣＯＩ開示具体例（口頭発表時；タイトルスライドにて開示）</a:t>
            </a:r>
            <a:br>
              <a:rPr lang="en-US" altLang="ja-JP" sz="27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7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（ポスター発表時；ポスターの最後に開示）</a:t>
            </a:r>
            <a:br>
              <a:rPr lang="en-US" altLang="ja-JP" sz="27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27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3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endParaRPr kumimoji="1" lang="ja-JP" altLang="en-US" sz="3200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4CDD5BE-2F9C-7CE5-B032-AB14DB949842}"/>
              </a:ext>
            </a:extLst>
          </p:cNvPr>
          <p:cNvSpPr/>
          <p:nvPr/>
        </p:nvSpPr>
        <p:spPr>
          <a:xfrm>
            <a:off x="1004047" y="1416424"/>
            <a:ext cx="10183905" cy="500230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3CD3DBF-C467-FB6A-598E-CD8245F3D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9460" y="1764273"/>
            <a:ext cx="9144000" cy="1409233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b="1" dirty="0"/>
              <a:t>演題名：血液試料の</a:t>
            </a:r>
            <a:r>
              <a:rPr kumimoji="1" lang="en-US" altLang="ja-JP" b="1" dirty="0"/>
              <a:t>DNA</a:t>
            </a:r>
            <a:r>
              <a:rPr kumimoji="1" lang="ja-JP" altLang="en-US" b="1" dirty="0"/>
              <a:t>多型の疫学的検討</a:t>
            </a:r>
          </a:p>
          <a:p>
            <a:pPr algn="l"/>
            <a:r>
              <a:rPr kumimoji="1" lang="ja-JP" altLang="en-US" b="1" dirty="0"/>
              <a:t>所　属：</a:t>
            </a:r>
            <a:r>
              <a:rPr kumimoji="1" lang="zh-CN" altLang="en-US" b="1" dirty="0"/>
              <a:t>岡山大学大学院医歯薬学総合研究科法医学分野</a:t>
            </a:r>
            <a:endParaRPr kumimoji="1" lang="ja-JP" altLang="en-US" b="1" dirty="0"/>
          </a:p>
          <a:p>
            <a:pPr algn="l"/>
            <a:r>
              <a:rPr kumimoji="1" lang="ja-JP" altLang="en-US" b="1" dirty="0"/>
              <a:t>名　前：法医一郎、法医次郎、法医三郎、法医四郎</a:t>
            </a:r>
            <a:endParaRPr kumimoji="1" lang="en-US" altLang="ja-JP" b="1" dirty="0"/>
          </a:p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9C4B2B-23C2-A7C1-2464-DCA16F531F15}"/>
              </a:ext>
            </a:extLst>
          </p:cNvPr>
          <p:cNvSpPr txBox="1"/>
          <p:nvPr/>
        </p:nvSpPr>
        <p:spPr>
          <a:xfrm>
            <a:off x="2106708" y="3361763"/>
            <a:ext cx="796065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筆頭発表者のＣＯＩ開示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DC66B01C-C980-1FE8-2E1F-1058B04A523B}"/>
              </a:ext>
            </a:extLst>
          </p:cNvPr>
          <p:cNvSpPr txBox="1">
            <a:spLocks/>
          </p:cNvSpPr>
          <p:nvPr/>
        </p:nvSpPr>
        <p:spPr>
          <a:xfrm>
            <a:off x="2026026" y="4848131"/>
            <a:ext cx="8157881" cy="1445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2800" b="1" dirty="0"/>
              <a:t>演題発表に関連し、開示すべき</a:t>
            </a:r>
            <a:r>
              <a:rPr lang="en-US" altLang="ja-JP" sz="2800" b="1" dirty="0"/>
              <a:t>CO I </a:t>
            </a:r>
            <a:r>
              <a:rPr lang="ja-JP" altLang="en-US" sz="2800" b="1" dirty="0"/>
              <a:t>関係に ある</a:t>
            </a:r>
            <a:endParaRPr lang="en-US" altLang="ja-JP" sz="2800" b="1" dirty="0"/>
          </a:p>
          <a:p>
            <a:pPr algn="l">
              <a:lnSpc>
                <a:spcPct val="100000"/>
              </a:lnSpc>
            </a:pPr>
            <a:r>
              <a:rPr lang="ja-JP" altLang="en-US" sz="2800" b="1" dirty="0"/>
              <a:t>企業・組織や団体などはありません。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897852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申告すべきＣＯＩ状態がない時 ＣＯＩ開示具体例（口頭発表時；タイトルスライドにて開示） 　　　　　　　　（ポスター発表時；ポスターの最後に開示）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申告すべきＣＯＩ状態がある時 ＣＯＩ開示具体例（口頭発表時；タイトルスライドにて開示） 　　　　　　　　（ポスター発表時；ポスターの最後に開示）</dc:title>
  <dc:creator>康一 宗野</dc:creator>
  <cp:lastModifiedBy>康一 宗野</cp:lastModifiedBy>
  <cp:revision>2</cp:revision>
  <dcterms:created xsi:type="dcterms:W3CDTF">2023-12-05T02:53:39Z</dcterms:created>
  <dcterms:modified xsi:type="dcterms:W3CDTF">2023-12-05T03:03:39Z</dcterms:modified>
</cp:coreProperties>
</file>