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99" d="100"/>
          <a:sy n="99" d="100"/>
        </p:scale>
        <p:origin x="804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365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43104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9965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4971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71318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24376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86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32940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43964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75295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951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27AFB-8E1C-4F6A-B251-880C82E1CF6E}" type="datetimeFigureOut">
              <a:rPr kumimoji="1" lang="ja-JP" altLang="en-US" smtClean="0"/>
              <a:t>2024/12/13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62AC83-1F42-4D96-BA95-3401A8C165B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77085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683568" y="836712"/>
            <a:ext cx="7776864" cy="5256584"/>
          </a:xfrm>
        </p:spPr>
        <p:txBody>
          <a:bodyPr>
            <a:normAutofit/>
          </a:bodyPr>
          <a:lstStyle/>
          <a:p>
            <a:pPr algn="l"/>
            <a:r>
              <a:rPr kumimoji="1"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スライド例</a:t>
            </a:r>
            <a:endParaRPr kumimoji="1" lang="en-US" altLang="ja-JP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r>
              <a:rPr kumimoji="1" lang="en-US" altLang="ja-JP" sz="12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</a:t>
            </a:r>
            <a:r>
              <a:rPr kumimoji="1" lang="ja-JP" alt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様式</a:t>
            </a:r>
            <a:r>
              <a:rPr kumimoji="1" lang="en-US" altLang="ja-JP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2-A</a:t>
            </a:r>
            <a:r>
              <a:rPr kumimoji="1" lang="ja-JP" alt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　　学術講演会口演・ポスター発表時、申告すべき</a:t>
            </a:r>
            <a:r>
              <a:rPr kumimoji="1" lang="en-US" altLang="ja-JP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</a:t>
            </a:r>
            <a:r>
              <a:rPr kumimoji="1" lang="ja-JP" altLang="en-US" sz="1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状態がないとき。</a:t>
            </a:r>
            <a:endParaRPr kumimoji="1" lang="en-US" altLang="ja-JP" sz="1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l"/>
            <a:endParaRPr kumimoji="1" lang="en-US" altLang="ja-JP" sz="12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第</a:t>
            </a:r>
            <a:r>
              <a:rPr lang="en-US" altLang="ja-JP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36</a:t>
            </a:r>
            <a:r>
              <a:rPr lang="ja-JP" altLang="en-US" sz="2400"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回</a:t>
            </a:r>
            <a:r>
              <a:rPr lang="ja-JP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日本運動器科学会</a:t>
            </a:r>
            <a:endParaRPr lang="en-US" altLang="ja-JP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筆頭発表者の</a:t>
            </a:r>
            <a:r>
              <a:rPr kumimoji="1" lang="en-US" altLang="ja-JP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</a:t>
            </a:r>
            <a:r>
              <a:rPr kumimoji="1" lang="ja-JP" altLang="en-US" sz="2400" b="1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開示</a:t>
            </a:r>
            <a:endParaRPr kumimoji="1" lang="en-US" altLang="ja-JP" sz="24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6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kumimoji="1" lang="ja-JP" altLang="en-US" sz="2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筆頭発表者氏名：○○　○○</a:t>
            </a:r>
            <a:endParaRPr kumimoji="1" lang="en-US" altLang="ja-JP" sz="2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kumimoji="1" lang="en-US" altLang="ja-JP" sz="12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演題発表に関連し、開示すべき</a:t>
            </a:r>
            <a:r>
              <a:rPr lang="en-US" altLang="ja-JP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COI </a:t>
            </a:r>
            <a:r>
              <a:rPr lang="ja-JP" altLang="en-US" sz="14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関係にある企業等はありません。</a:t>
            </a:r>
            <a:endParaRPr kumimoji="1" lang="ja-JP" altLang="en-US" sz="140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正方形/長方形 4"/>
          <p:cNvSpPr/>
          <p:nvPr/>
        </p:nvSpPr>
        <p:spPr>
          <a:xfrm>
            <a:off x="683568" y="692696"/>
            <a:ext cx="7776864" cy="547260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1691680" y="2060848"/>
            <a:ext cx="5736254" cy="22322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18614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58</Words>
  <Application>Microsoft Office PowerPoint</Application>
  <PresentationFormat>画面に合わせる (4:3)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PreInstall</dc:creator>
  <cp:lastModifiedBy>yamaji2021@outlook.jp</cp:lastModifiedBy>
  <cp:revision>9</cp:revision>
  <dcterms:created xsi:type="dcterms:W3CDTF">2016-03-01T00:16:49Z</dcterms:created>
  <dcterms:modified xsi:type="dcterms:W3CDTF">2024-12-13T07:05:18Z</dcterms:modified>
</cp:coreProperties>
</file>