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 showGuides="1">
      <p:cViewPr varScale="1">
        <p:scale>
          <a:sx n="102" d="100"/>
          <a:sy n="102" d="100"/>
        </p:scale>
        <p:origin x="184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1C26AE3B-61B5-0574-474A-57AF1EBF656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8C116A0A-802D-051D-7350-0D37655A1CA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118EE640-E500-7CD3-8082-8653865027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AB51981B-C3A1-567D-9F1B-F8160009E18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3F2938DF-2BAE-4615-8257-028C7814A28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1F25DF9D-1146-A6AB-10B3-BB04E286224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F46DF3F2-3DD2-77F2-06B0-C800B13824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8348A26A-6BED-C8CC-2957-6A82232D0D3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1B54BA6A-7B36-5BE0-30FE-D478064AAA0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F8677A45-9889-6FBA-358F-2DAF642F36B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C7ECDDF7-EC3C-2221-CD39-69404385D9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6558D30A-1BF6-4300-8BB5-858BB5E063F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A0946C49-785F-F99D-B1F7-4D185568C41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A51146B-1BA0-4031-9C16-C475B4BEE971}" type="slidenum">
              <a:rPr lang="en-US" altLang="ja-JP" smtClean="0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1C96D2A6-EB67-FA18-58E8-0FCA7FCF1D2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6A38FF70-0660-9497-549A-2FDB4A077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EA17994-E7C5-AE70-D90C-7723D9248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FA7399B-2418-BB5F-EE34-F8FA06C462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691F56-6ABC-7105-4DEE-F8D19064955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1B66AE-E9BB-43A8-A8A6-F9A8F57FD45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86673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60A8A18-E822-1F61-ECC3-91D7B3498E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14EA427-B864-F2C2-B9D7-6B893B546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27C62D-3E3F-5FEE-E98F-1CE72E24D2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114CC-845E-4285-8103-FBA1829B45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7834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43FD47-9C74-827B-25F6-CA542C4F36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B4D297-1160-7001-43E7-B2F10F6560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0D43FD-6EA3-0C2C-E1AE-AC086535ED8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16506-DB85-4E02-B8AB-5C5B6E03F3B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1150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CB4CB71-B78C-4BA9-4A17-AA6AEBDE54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640DD53-F6E6-5538-C38E-CEA12ECDB9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994C617-1F46-75E3-CCFB-0B01060DD0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3473F-24D5-4F36-BC2A-F602B236B1E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6990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A577E6-1C60-914E-6238-03E360CDD4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33834D4-0E41-3B3D-F882-9CB8E9CDDC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65B9A4-4DE6-26FD-EBA1-52E468E1DD4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5908F7-872E-4B51-9D95-557122344B9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39079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39A6E35-49CC-F990-E818-BF588225AA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52289C-9120-1D5B-C833-D1DB7750D0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3AEEB36-7638-0B03-3C69-8CF568B5D6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1AE747-C40C-4F46-9511-941B8BC3211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18393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51EA5D6-82D8-0951-F407-737A1BB334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FCC72A4-0342-D319-F970-756637E0F2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9346488-DB5A-3086-4006-EEAFFEB8F7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F2DB65-0F24-4309-BCAA-FE54BAE922B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58861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20F6F8F-1884-F4AB-E228-71890C483E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D89F400-CB19-96F6-3C65-44910B7FF6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57FC84-082C-E40C-4076-4C06D64A02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5BFB24-FF13-4755-BC7A-DC272FD7DF5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02358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C13BFE6-0305-D585-F02B-7802E7D82B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0218381B-E0C4-CC93-5EA1-1523C61DC7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107FBAE-5B7A-FB07-01C7-BB86039875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2B798-2931-4553-8C42-D2E7C031ED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06073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CF9146-9FB9-A901-34F2-DF8105DFCB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B9FC2CF-210B-4AA4-5752-02B7C35F02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A5D445-B5A9-AAB9-CEF4-F60855B1601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588B4-1C33-449B-9653-C876443FE2A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76421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505EDC-0490-1965-B889-65E3B76F18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D9AB63F-67C1-9060-4198-A482D73B0A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8328749-A919-377A-5F0A-32F3BD6103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3FD17-A3A2-4BC2-822B-BCB86B9B440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37177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6D09B1B0-5864-EF61-5E4D-DEDF11F16A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6FD5CB-7A0F-BC87-9B14-EE29B8C7FC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DD49617-51B8-4AF8-920A-B8E5560D90F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6562147-3453-4565-13EB-BD47451609C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80150C2-1193-53C4-26D7-868F998CCE9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7DCF7185-6F0C-4AC7-855C-63D74D38B7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36ADAEF1-DF44-F48C-B9FB-7CEABF6F4E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8425" y="3086100"/>
            <a:ext cx="8932863" cy="36671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関係にある</a:t>
            </a:r>
            <a:endParaRPr lang="en-US" altLang="ja-JP" sz="2000" b="1" dirty="0">
              <a:solidFill>
                <a:schemeClr val="accent3"/>
              </a:solidFill>
              <a:latin typeface="Arial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  <a:spcAft>
                <a:spcPts val="1200"/>
              </a:spcAft>
              <a:buFontTx/>
              <a:buNone/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企業等として、</a:t>
            </a:r>
            <a:endParaRPr lang="en-US" altLang="ja-JP" sz="2000" b="1" dirty="0">
              <a:solidFill>
                <a:schemeClr val="accent3"/>
              </a:solidFill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①顧問：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PPP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②株保有・利益：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QQQ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③特許使用料：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RRR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④講演料：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SSS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製薬，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TTT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⑤原稿料：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UUU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⑥受託研究・共同研究費：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VVV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⑦奨学寄附金：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XXX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⑧寄附講座所属：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YYY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spcAft>
                <a:spcPts val="1200"/>
              </a:spcAft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⑨贈答品などの報酬：	</a:t>
            </a:r>
            <a:r>
              <a:rPr lang="en-US" altLang="ja-JP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ZZZ</a:t>
            </a:r>
            <a:r>
              <a:rPr lang="ja-JP" altLang="en-US" sz="2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accent3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E4C114C5-9B4B-7BF2-157B-30D08B0EE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425" y="552450"/>
            <a:ext cx="8932863" cy="252095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第</a:t>
            </a:r>
            <a:r>
              <a:rPr lang="en-US" altLang="ja-JP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27</a:t>
            </a:r>
            <a:r>
              <a:rPr lang="ja-JP" altLang="en-US" b="1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回</a:t>
            </a: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日本神経消化器病学会</a:t>
            </a:r>
            <a:b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 Ｉ 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200" b="1" dirty="0">
                <a:solidFill>
                  <a:srgbClr val="FFFF00"/>
                </a:solidFill>
                <a:ea typeface="ＭＳ Ｐゴシック" panose="020B0600070205080204" pitchFamily="50" charset="-128"/>
              </a:rPr>
              <a:t>発表者名（全員記載）：○○ ○○ 、 ○○ ○○ 、・・・　（◎発表責任者）</a:t>
            </a:r>
            <a:endParaRPr lang="en-US" altLang="ja-JP" sz="2200" b="1" dirty="0">
              <a:solidFill>
                <a:srgbClr val="FFFF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3746923A-7D88-381D-A66A-0C9029A0C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" y="90488"/>
            <a:ext cx="7550150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kumimoji="0" lang="ja-JP" altLang="en-US" sz="2400" b="1" dirty="0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様式１－Ａ　（申告すべき</a:t>
            </a:r>
            <a:r>
              <a:rPr kumimoji="0" lang="en-US" altLang="ja-JP" sz="2400" b="1" dirty="0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kumimoji="0" lang="ja-JP" altLang="en-US" sz="2400" b="1" dirty="0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状態（過去</a:t>
            </a:r>
            <a:r>
              <a:rPr kumimoji="0" lang="en-US" altLang="ja-JP" sz="2400" b="1" dirty="0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3</a:t>
            </a:r>
            <a:r>
              <a:rPr kumimoji="0" lang="ja-JP" altLang="en-US" sz="2400" b="1" dirty="0">
                <a:solidFill>
                  <a:schemeClr val="accent3"/>
                </a:solidFill>
                <a:latin typeface="HGP創英角ｺﾞｼｯｸUB" pitchFamily="50" charset="-128"/>
                <a:ea typeface="HGP創英角ｺﾞｼｯｸUB" pitchFamily="50" charset="-128"/>
              </a:rPr>
              <a:t>年間）がある時）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4F15C213-20CC-E8CA-B15E-AAF2D9132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" y="565150"/>
            <a:ext cx="8932863" cy="6188075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591</TotalTime>
  <Words>320</Words>
  <Application>Microsoft Office PowerPoint</Application>
  <PresentationFormat>画面に合わせる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ＭＳ Ｐゴシック</vt:lpstr>
      <vt:lpstr>Arial</vt:lpstr>
      <vt:lpstr>Times New Roman</vt:lpstr>
      <vt:lpstr>Default Design</vt:lpstr>
      <vt:lpstr>第27回日本神経消化器病学会 ＣＯ Ｉ 開示 　 発表者名（全員記載）：○○ ○○ 、 ○○ ○○ 、・・・　（◎発表責任者）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igarashi</dc:creator>
  <cp:lastModifiedBy>J J</cp:lastModifiedBy>
  <cp:revision>118</cp:revision>
  <dcterms:created xsi:type="dcterms:W3CDTF">2009-12-10T12:04:34Z</dcterms:created>
  <dcterms:modified xsi:type="dcterms:W3CDTF">2024-12-24T03:58:17Z</dcterms:modified>
</cp:coreProperties>
</file>