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735763" cy="9866313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71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9419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0302FBA-6C73-994C-4284-C0810623AA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347B6823-7609-C6FD-729C-0C9FDC8A79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58AA8EA-49CE-8FAE-863B-8BF579125C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F0CB908B-4639-4D06-8128-E4961C757E98}" type="datetime1">
              <a:rPr lang="ja-JP" altLang="en-US"/>
              <a:pPr>
                <a:defRPr/>
              </a:pPr>
              <a:t>2025/11/12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B49E6D0-6836-6B7B-94EF-1DEB2D4C6F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D58C978-4DF6-CFC6-4DE5-C24B65280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515F81-BAB9-4853-A8C9-9D096D792CD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DCB7DB5E-6D12-18E1-82A6-FB210777F919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2692400"/>
          </a:xfrm>
        </p:spPr>
        <p:txBody>
          <a:bodyPr/>
          <a:lstStyle/>
          <a:p>
            <a:pPr eaLnBrk="1" hangingPunct="1"/>
            <a:r>
              <a:rPr lang="ja-JP" altLang="en-US" sz="2000" dirty="0"/>
              <a:t>第</a:t>
            </a:r>
            <a:r>
              <a:rPr lang="en-US" altLang="ja-JP" sz="2000"/>
              <a:t>78</a:t>
            </a:r>
            <a:r>
              <a:rPr lang="ja-JP" altLang="en-US" sz="2000"/>
              <a:t>回</a:t>
            </a:r>
            <a:r>
              <a:rPr lang="ja-JP" altLang="en-US" sz="2000" dirty="0"/>
              <a:t>中国四国産科婦人科学会総会ならびに学術講演会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000" dirty="0"/>
              <a:t>筆頭演者氏名：　</a:t>
            </a:r>
            <a:r>
              <a:rPr lang="en-US" altLang="ja-JP" sz="2000" dirty="0"/>
              <a:t>○○</a:t>
            </a:r>
            <a:r>
              <a:rPr lang="ja-JP" altLang="en-US" sz="2000" dirty="0"/>
              <a:t>　</a:t>
            </a:r>
            <a:r>
              <a:rPr lang="en-US" altLang="ja-JP" sz="2000" dirty="0"/>
              <a:t>○○</a:t>
            </a:r>
            <a:br>
              <a:rPr lang="en-US" altLang="ja-JP" sz="2000" dirty="0"/>
            </a:br>
            <a:r>
              <a:rPr lang="ja-JP" altLang="en-US" sz="2000" dirty="0"/>
              <a:t>所　属：　</a:t>
            </a:r>
            <a:r>
              <a:rPr lang="en-US" altLang="ja-JP" sz="2000" dirty="0"/>
              <a:t>△△△△</a:t>
            </a:r>
            <a:br>
              <a:rPr lang="ja-JP" altLang="en-US" sz="2400" dirty="0"/>
            </a:br>
            <a:endParaRPr lang="ja-JP" altLang="en-US" sz="2400" dirty="0"/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E10A5EAE-6874-9B1B-8AA0-5ACE94C910A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905000" y="3886200"/>
            <a:ext cx="8382000" cy="1752600"/>
          </a:xfrm>
        </p:spPr>
        <p:txBody>
          <a:bodyPr/>
          <a:lstStyle/>
          <a:p>
            <a:pPr algn="ctr" eaLnBrk="1" hangingPunct="1">
              <a:buFont typeface="Arial" panose="020B0604020202020204" pitchFamily="34" charset="0"/>
              <a:buNone/>
            </a:pPr>
            <a:r>
              <a:rPr lang="ja-JP" altLang="en-US" sz="2000"/>
              <a:t>今回の演題に関連して、開示すべき利益相反状態はありません。 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A652B32-3B48-6281-B615-6DCC2BBF6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584200"/>
            <a:ext cx="83820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47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第78回中国四国産科婦人科学会総会ならびに学術講演会 利益相反状態の開示   筆頭演者氏名：　○○　○○ 所　属：　△△△△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cp:revision>20</cp:revision>
  <dcterms:created xsi:type="dcterms:W3CDTF">2010-12-17T06:53:41Z</dcterms:created>
  <dcterms:modified xsi:type="dcterms:W3CDTF">2025-11-12T11:24:36Z</dcterms:modified>
</cp:coreProperties>
</file>