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72D-395B-4C75-B970-F05DF9CC7816}" type="datetimeFigureOut">
              <a:rPr kumimoji="1" lang="ja-JP" altLang="en-US" smtClean="0"/>
              <a:pPr/>
              <a:t>2022/11/18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251520" y="116633"/>
            <a:ext cx="8712968" cy="2054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回日本口腔腫瘍学会総会・学術大会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利益相反開示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筆頭演者氏名：〇〇〇〇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2496110"/>
            <a:ext cx="9017000" cy="627062"/>
          </a:xfrm>
        </p:spPr>
        <p:txBody>
          <a:bodyPr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演題名：□□□□□□□□□□□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51520" y="3448610"/>
            <a:ext cx="9017000" cy="627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本演題に関して、私の開示すべき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利益相反は下記のとおりです。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95970" y="4748772"/>
            <a:ext cx="897255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演題発表に関連し、開示すべき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顧問料：　　〇〇製薬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講演料：　   〇〇製薬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助成金：　あり（〇〇製薬）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38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22180" y="2928158"/>
            <a:ext cx="9017000" cy="627062"/>
          </a:xfrm>
        </p:spPr>
        <p:txBody>
          <a:bodyPr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演題名：□□□□□□□□□□□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97660" y="3933056"/>
            <a:ext cx="9017000" cy="165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本演題に関して、私の開示すべき</a:t>
            </a:r>
            <a:endParaRPr lang="en-US" altLang="ja-JP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利益相反はありません。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251520" y="294840"/>
            <a:ext cx="8712968" cy="2054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回日本口腔腫瘍学会総会・学術大会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利益相反開示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筆頭演者氏名：〇〇〇〇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786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 第41回日本口腔腫瘍学会総会・学術大会 利益相反開示 筆頭演者氏名：〇〇〇〇 </vt:lpstr>
      <vt:lpstr> 第41回日本口腔腫瘍学会総会・学術大会 利益相反開示 筆頭演者氏名：〇〇〇〇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第38回日本口腔腫瘍学会総会・学術大会 利益相反開示</dc:title>
  <dc:creator>Satomi Tahara</dc:creator>
  <cp:lastModifiedBy>キョードー プラス</cp:lastModifiedBy>
  <cp:revision>6</cp:revision>
  <dcterms:created xsi:type="dcterms:W3CDTF">2015-12-25T04:25:47Z</dcterms:created>
  <dcterms:modified xsi:type="dcterms:W3CDTF">2022-11-18T01:48:53Z</dcterms:modified>
</cp:coreProperties>
</file>