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8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pPr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2496110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520" y="3448610"/>
            <a:ext cx="9017000" cy="62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利益相反は下記のとおりです。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95970" y="4748772"/>
            <a:ext cx="897255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顧問料：　　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　   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助成金：　あり（〇〇製薬）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3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22180" y="2928158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7660" y="3933056"/>
            <a:ext cx="9017000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利益相反はありません。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51520" y="294840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 第41回日本口腔腫瘍学会総会・学術大会 利益相反開示 筆頭演者氏名：〇〇〇〇 </vt:lpstr>
      <vt:lpstr> 第41回日本口腔腫瘍学会総会・学術大会 利益相反開示 筆頭演者氏名：〇〇〇〇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第38回日本口腔腫瘍学会総会・学術大会 利益相反開示</dc:title>
  <dc:creator>Satomi Tahara</dc:creator>
  <cp:lastModifiedBy>白神 憲一</cp:lastModifiedBy>
  <cp:revision>6</cp:revision>
  <dcterms:created xsi:type="dcterms:W3CDTF">2015-12-25T04:25:47Z</dcterms:created>
  <dcterms:modified xsi:type="dcterms:W3CDTF">2022-08-31T04:04:03Z</dcterms:modified>
</cp:coreProperties>
</file>