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40288" cy="5039995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6" d="100"/>
          <a:sy n="16" d="100"/>
        </p:scale>
        <p:origin x="33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9822-E9F4-1548-8228-C17C189001A8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22525" y="1243013"/>
            <a:ext cx="20129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0E24A-8C1D-284B-971E-4C770C06F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1pPr>
    <a:lvl2pPr marL="1935328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2pPr>
    <a:lvl3pPr marL="3870655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3pPr>
    <a:lvl4pPr marL="5805983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4pPr>
    <a:lvl5pPr marL="7741310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5pPr>
    <a:lvl6pPr marL="9676638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6pPr>
    <a:lvl7pPr marL="11611966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7pPr>
    <a:lvl8pPr marL="13547293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8pPr>
    <a:lvl9pPr marL="15482621" algn="l" defTabSz="3870655" rtl="0" eaLnBrk="1" latinLnBrk="0" hangingPunct="1">
      <a:defRPr kumimoji="1" sz="5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E24A-8C1D-284B-971E-4C770C06FFC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4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8248329"/>
            <a:ext cx="25704245" cy="17546649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6471644"/>
            <a:ext cx="22680216" cy="12168318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6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9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683331"/>
            <a:ext cx="6520562" cy="427116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683331"/>
            <a:ext cx="19183683" cy="427116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93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89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2565002"/>
            <a:ext cx="26082248" cy="20964976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33728315"/>
            <a:ext cx="26082248" cy="11024985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33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3416653"/>
            <a:ext cx="12852122" cy="319783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3416653"/>
            <a:ext cx="12852122" cy="319783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7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683342"/>
            <a:ext cx="26082248" cy="97416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2354992"/>
            <a:ext cx="12793057" cy="605499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8409982"/>
            <a:ext cx="12793057" cy="270783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2354992"/>
            <a:ext cx="12856061" cy="605499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8409982"/>
            <a:ext cx="12856061" cy="270783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6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02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3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3359997"/>
            <a:ext cx="9753280" cy="11759988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7256671"/>
            <a:ext cx="15309146" cy="35816631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5119985"/>
            <a:ext cx="9753280" cy="2801164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70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3359997"/>
            <a:ext cx="9753280" cy="11759988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7256671"/>
            <a:ext cx="15309146" cy="35816631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5119985"/>
            <a:ext cx="9753280" cy="2801164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1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3416653"/>
            <a:ext cx="26082248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46713298"/>
            <a:ext cx="680406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5A0B-1C30-5E4A-ADB1-FC5A6F9DEF17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46713298"/>
            <a:ext cx="10206097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46713298"/>
            <a:ext cx="680406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8E31-6DA6-154A-B4BB-B96192ABB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7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kumimoji="1"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kumimoji="1"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20EBAF83-1EF3-3A52-D4B3-24012AAD9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0" b="47277"/>
          <a:stretch/>
        </p:blipFill>
        <p:spPr>
          <a:xfrm>
            <a:off x="1" y="-4848"/>
            <a:ext cx="30240287" cy="3008104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xmlns="" id="{8EA3145A-76CC-508E-AD5C-E1C1B225FD5A}"/>
              </a:ext>
            </a:extLst>
          </p:cNvPr>
          <p:cNvGrpSpPr/>
          <p:nvPr/>
        </p:nvGrpSpPr>
        <p:grpSpPr>
          <a:xfrm>
            <a:off x="6454355" y="471373"/>
            <a:ext cx="23785933" cy="1869087"/>
            <a:chOff x="-5143432" y="40231117"/>
            <a:chExt cx="34433481" cy="262399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xmlns="" id="{14A67CD4-2AD5-E3F4-F3AE-4479412E9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" t="34791" b="39397"/>
            <a:stretch/>
          </p:blipFill>
          <p:spPr>
            <a:xfrm>
              <a:off x="1606941" y="40454780"/>
              <a:ext cx="20976755" cy="2025233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xmlns="" id="{49FE8921-7530-2019-C0EF-7CB5996DD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50" t="10300" b="65635"/>
            <a:stretch/>
          </p:blipFill>
          <p:spPr>
            <a:xfrm>
              <a:off x="-5143432" y="40231117"/>
              <a:ext cx="14278701" cy="1980596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xmlns="" id="{4F91D789-0710-6BBF-CC69-A53F26648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58" r="30004" b="9449"/>
            <a:stretch/>
          </p:blipFill>
          <p:spPr>
            <a:xfrm>
              <a:off x="13657312" y="40454781"/>
              <a:ext cx="15632737" cy="2400330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2DDD3BD2-DEE9-A451-EF2C-2011A7D92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2" y="226595"/>
            <a:ext cx="2566957" cy="25185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899BEA9D-C2D2-2FE8-75B5-D71EDE1E9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3" y="168691"/>
            <a:ext cx="3035947" cy="258055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5E22CCB7-C90B-867E-9CD9-330FF0A3F752}"/>
              </a:ext>
            </a:extLst>
          </p:cNvPr>
          <p:cNvSpPr txBox="1"/>
          <p:nvPr/>
        </p:nvSpPr>
        <p:spPr>
          <a:xfrm>
            <a:off x="5968941" y="2083596"/>
            <a:ext cx="2399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800" b="1" dirty="0">
                <a:solidFill>
                  <a:srgbClr val="B6A131"/>
                </a:solidFill>
                <a:latin typeface="+mn-ea"/>
              </a:rPr>
              <a:t>The 41</a:t>
            </a:r>
            <a:r>
              <a:rPr kumimoji="1" lang="en-US" altLang="ja-JP" sz="4800" b="1" baseline="30000" dirty="0">
                <a:solidFill>
                  <a:srgbClr val="B6A131"/>
                </a:solidFill>
                <a:latin typeface="+mn-ea"/>
              </a:rPr>
              <a:t>st</a:t>
            </a:r>
            <a:r>
              <a:rPr kumimoji="1" lang="en-US" altLang="ja-JP" sz="4800" b="1" dirty="0">
                <a:solidFill>
                  <a:srgbClr val="B6A131"/>
                </a:solidFill>
                <a:latin typeface="+mn-ea"/>
              </a:rPr>
              <a:t> Annual Meeting of Japan Society of Oral Oncology</a:t>
            </a:r>
            <a:endParaRPr kumimoji="1" lang="ja-JP" altLang="en-US" sz="4800" b="1">
              <a:solidFill>
                <a:srgbClr val="B6A131"/>
              </a:solidFill>
              <a:latin typeface="+mn-ea"/>
            </a:endParaRPr>
          </a:p>
        </p:txBody>
      </p:sp>
      <p:sp>
        <p:nvSpPr>
          <p:cNvPr id="13" name="AutoShape 39">
            <a:extLst>
              <a:ext uri="{FF2B5EF4-FFF2-40B4-BE49-F238E27FC236}">
                <a16:creationId xmlns:a16="http://schemas.microsoft.com/office/drawing/2014/main" xmlns="" id="{ED1E8C4C-15DA-53D7-9AA1-1468E75E2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27" y="3304721"/>
            <a:ext cx="28213422" cy="3967466"/>
          </a:xfrm>
          <a:prstGeom prst="roundRect">
            <a:avLst>
              <a:gd name="adj" fmla="val 288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117331" tIns="58666" rIns="117331" bIns="58666" anchor="ctr"/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150938" indent="-4429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771650" indent="-354013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479675" indent="-354013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3189288" indent="-355600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6464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41036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5608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50180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2618" b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xmlns="" id="{6AA4E7F0-33A0-ADB0-2B05-F7F69D6AA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83" y="7576371"/>
            <a:ext cx="13860717" cy="103627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r>
              <a:rPr lang="ja-JP" altLang="en-US" sz="2337" b="0" dirty="0"/>
              <a:t>　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3C698947-AC1B-7A66-82BA-65FDEFAD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690" y="3657052"/>
            <a:ext cx="2724802" cy="11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3530"/>
              </a:spcBef>
              <a:buClrTx/>
            </a:pPr>
            <a:r>
              <a:rPr lang="ja-JP" altLang="ja-JP" sz="6600" dirty="0">
                <a:solidFill>
                  <a:schemeClr val="tx1"/>
                </a:solidFill>
              </a:rPr>
              <a:t>演題名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xmlns="" id="{08C2F201-8216-91A1-71CA-B5A0C6C4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155" y="5812637"/>
            <a:ext cx="1211567" cy="7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2244"/>
              </a:spcBef>
              <a:buClrTx/>
              <a:defRPr/>
            </a:pPr>
            <a:r>
              <a:rPr lang="ja-JP" altLang="ja-JP" sz="4000" dirty="0">
                <a:solidFill>
                  <a:schemeClr val="tx1"/>
                </a:solidFill>
              </a:rPr>
              <a:t>所属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xmlns="" id="{8699E1FD-4855-C105-984D-8F2F2C5C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036" y="4898458"/>
            <a:ext cx="5656694" cy="7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2244"/>
              </a:spcBef>
              <a:buClrTx/>
              <a:defRPr/>
            </a:pPr>
            <a:r>
              <a:rPr lang="ja-JP" altLang="ja-JP" sz="4000" dirty="0">
                <a:solidFill>
                  <a:schemeClr val="tx1"/>
                </a:solidFill>
              </a:rPr>
              <a:t>筆頭演者名，共同演者名</a:t>
            </a: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xmlns="" id="{C82E6AB8-4D0E-EE91-27B5-F2C8B7FF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0903" y="3657052"/>
            <a:ext cx="6496772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331" tIns="58666" rIns="117331" bIns="58666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6600" dirty="0">
                <a:solidFill>
                  <a:schemeClr val="tx1"/>
                </a:solidFill>
              </a:rPr>
              <a:t>演題</a:t>
            </a:r>
            <a:r>
              <a:rPr lang="ja-JP" altLang="en-US" sz="6600" dirty="0" smtClean="0">
                <a:solidFill>
                  <a:schemeClr val="tx1"/>
                </a:solidFill>
              </a:rPr>
              <a:t>番号</a:t>
            </a:r>
            <a:endParaRPr lang="ja-JP" altLang="en-US" sz="6600" dirty="0">
              <a:solidFill>
                <a:schemeClr val="tx1"/>
              </a:solidFill>
            </a:endParaRP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xmlns="" id="{CC2A2FD1-DB39-0C5F-2272-DA398EB1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19" y="8929838"/>
            <a:ext cx="13417429" cy="30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ここにテキストを貼り付けて下さい。</a:t>
            </a:r>
            <a:endParaRPr lang="ja-JP" altLang="en-US" sz="32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フォント：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pPr eaLnBrk="1" hangingPunct="1">
              <a:spcBef>
                <a:spcPct val="0"/>
              </a:spcBef>
            </a:pPr>
            <a:endParaRPr lang="ja-JP" altLang="en-US" sz="32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サイズ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30pt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程度をお勧めします。</a:t>
            </a:r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xmlns="" id="{6AE46E0E-4CF1-052C-CF39-0A2ACCF73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714" y="7703415"/>
            <a:ext cx="2030901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</a:rPr>
              <a:t>目　的</a:t>
            </a:r>
          </a:p>
        </p:txBody>
      </p:sp>
      <p:sp>
        <p:nvSpPr>
          <p:cNvPr id="21" name="AutoShape 58">
            <a:extLst>
              <a:ext uri="{FF2B5EF4-FFF2-40B4-BE49-F238E27FC236}">
                <a16:creationId xmlns:a16="http://schemas.microsoft.com/office/drawing/2014/main" xmlns="" id="{B806EDB6-2208-AD33-213F-FEA1B0F1B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27" y="15786099"/>
            <a:ext cx="13848373" cy="103627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22" name="Text Box 59">
            <a:extLst>
              <a:ext uri="{FF2B5EF4-FFF2-40B4-BE49-F238E27FC236}">
                <a16:creationId xmlns:a16="http://schemas.microsoft.com/office/drawing/2014/main" xmlns="" id="{8B2C55CC-04FB-9627-AFBD-3F2AFF990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714" y="15834660"/>
            <a:ext cx="2030901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</a:rPr>
              <a:t>方　法</a:t>
            </a:r>
          </a:p>
        </p:txBody>
      </p:sp>
      <p:sp>
        <p:nvSpPr>
          <p:cNvPr id="23" name="AutoShape 61">
            <a:extLst>
              <a:ext uri="{FF2B5EF4-FFF2-40B4-BE49-F238E27FC236}">
                <a16:creationId xmlns:a16="http://schemas.microsoft.com/office/drawing/2014/main" xmlns="" id="{E50C08B4-1025-6E28-583B-58FA8C71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1375" y="7545176"/>
            <a:ext cx="13860717" cy="108571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24" name="Text Box 62">
            <a:extLst>
              <a:ext uri="{FF2B5EF4-FFF2-40B4-BE49-F238E27FC236}">
                <a16:creationId xmlns:a16="http://schemas.microsoft.com/office/drawing/2014/main" xmlns="" id="{3FD2113C-CC67-B47E-EBC8-31394235F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4198" y="7703415"/>
            <a:ext cx="1701333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 smtClean="0">
                <a:solidFill>
                  <a:schemeClr val="tx1"/>
                </a:solidFill>
              </a:rPr>
              <a:t>結　果</a:t>
            </a:r>
            <a:r>
              <a:rPr lang="ja-JP" altLang="en-US" sz="4488" dirty="0">
                <a:solidFill>
                  <a:schemeClr val="tx1"/>
                </a:solidFill>
              </a:rPr>
              <a:t>　　　　　　</a:t>
            </a:r>
          </a:p>
        </p:txBody>
      </p:sp>
      <p:sp>
        <p:nvSpPr>
          <p:cNvPr id="25" name="Text Box 81">
            <a:extLst>
              <a:ext uri="{FF2B5EF4-FFF2-40B4-BE49-F238E27FC236}">
                <a16:creationId xmlns:a16="http://schemas.microsoft.com/office/drawing/2014/main" xmlns="" id="{937FE9D7-A54F-C79D-FFB0-C7BB5254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8744" y="15950757"/>
            <a:ext cx="4580442" cy="13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ja-JP" sz="7947" i="1" dirty="0">
                <a:solidFill>
                  <a:schemeClr val="bg1"/>
                </a:solidFill>
              </a:rPr>
              <a:t>Sample</a:t>
            </a:r>
          </a:p>
        </p:txBody>
      </p:sp>
      <p:pic>
        <p:nvPicPr>
          <p:cNvPr id="26" name="Picture 42" descr="C:\Users\tanaka_hi\AppData\Local\Microsoft\Windows\Temporary Internet Files\Content.IE5\I9USTIUH\20140721003239[1].png">
            <a:extLst>
              <a:ext uri="{FF2B5EF4-FFF2-40B4-BE49-F238E27FC236}">
                <a16:creationId xmlns:a16="http://schemas.microsoft.com/office/drawing/2014/main" xmlns="" id="{C80D399A-D9AE-2F6A-FE4F-A1DFB5B9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14" y="22133318"/>
            <a:ext cx="11956700" cy="7487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9">
            <a:extLst>
              <a:ext uri="{FF2B5EF4-FFF2-40B4-BE49-F238E27FC236}">
                <a16:creationId xmlns:a16="http://schemas.microsoft.com/office/drawing/2014/main" xmlns="" id="{B7209FF5-2F6F-E39A-9FEF-3599C4B9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714" y="3657052"/>
            <a:ext cx="3515847" cy="3183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7331" tIns="58666" rIns="117331" bIns="58666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6638" dirty="0">
                <a:solidFill>
                  <a:schemeClr val="tx1"/>
                </a:solidFill>
              </a:rPr>
              <a:t>筆頭</a:t>
            </a:r>
            <a:endParaRPr lang="en-US" altLang="ja-JP" sz="6638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ja-JP" altLang="en-US" sz="6638" dirty="0">
                <a:solidFill>
                  <a:schemeClr val="tx1"/>
                </a:solidFill>
              </a:rPr>
              <a:t>演者</a:t>
            </a:r>
            <a:endParaRPr lang="en-US" altLang="ja-JP" sz="6638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ja-JP" altLang="en-US" sz="6638" dirty="0">
                <a:solidFill>
                  <a:schemeClr val="tx1"/>
                </a:solidFill>
              </a:rPr>
              <a:t>顔写真</a:t>
            </a: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xmlns="" id="{840ADC8C-803B-0B02-13AA-BC7936139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2234" y="43417999"/>
            <a:ext cx="11242750" cy="36774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下記を必ず記入願います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3600" dirty="0">
                <a:solidFill>
                  <a:schemeClr val="tx1"/>
                </a:solidFill>
              </a:rPr>
              <a:t>COI</a:t>
            </a:r>
            <a:r>
              <a:rPr lang="ja-JP" altLang="en-US" sz="3600" dirty="0">
                <a:solidFill>
                  <a:schemeClr val="tx1"/>
                </a:solidFill>
              </a:rPr>
              <a:t>開示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xmlns="" id="{F5C2A4AA-DDDD-1A73-3BCF-91587C69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19" y="17259392"/>
            <a:ext cx="13920381" cy="40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ここにテキストを貼り付けて下さい。</a:t>
            </a:r>
            <a:endParaRPr lang="ja-JP" altLang="en-US" sz="32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32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推奨フォント：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サイズ</a:t>
            </a:r>
            <a:r>
              <a:rPr lang="ja-JP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30pt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程度をお勧めします。</a:t>
            </a:r>
          </a:p>
          <a:p>
            <a:pPr eaLnBrk="1" hangingPunct="1">
              <a:spcBef>
                <a:spcPct val="0"/>
              </a:spcBef>
            </a:pPr>
            <a:endParaRPr lang="ja-JP" altLang="en-US" sz="3200" b="0" dirty="0">
              <a:latin typeface="+mn-ea"/>
              <a:ea typeface="+mn-ea"/>
            </a:endParaRPr>
          </a:p>
        </p:txBody>
      </p:sp>
      <p:sp>
        <p:nvSpPr>
          <p:cNvPr id="32" name="AutoShape 61">
            <a:extLst>
              <a:ext uri="{FF2B5EF4-FFF2-40B4-BE49-F238E27FC236}">
                <a16:creationId xmlns:a16="http://schemas.microsoft.com/office/drawing/2014/main" xmlns="" id="{3E28068E-6063-837C-9B74-3863E862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1375" y="27546536"/>
            <a:ext cx="13860717" cy="108571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33" name="Text Box 62">
            <a:extLst>
              <a:ext uri="{FF2B5EF4-FFF2-40B4-BE49-F238E27FC236}">
                <a16:creationId xmlns:a16="http://schemas.microsoft.com/office/drawing/2014/main" xmlns="" id="{B8D10AFB-A2E1-3116-D0C7-D426C14B2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3616" y="27705852"/>
            <a:ext cx="2064500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 smtClean="0">
                <a:solidFill>
                  <a:schemeClr val="tx1"/>
                </a:solidFill>
              </a:rPr>
              <a:t>考　察</a:t>
            </a:r>
            <a:r>
              <a:rPr lang="ja-JP" altLang="en-US" sz="4488" dirty="0">
                <a:solidFill>
                  <a:schemeClr val="tx1"/>
                </a:solidFill>
              </a:rPr>
              <a:t>　　　　　　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xmlns="" id="{F47B9CC1-AA79-32D4-486E-5CCC39D77E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05531" y="13318333"/>
            <a:ext cx="9064927" cy="9064927"/>
          </a:xfrm>
          <a:prstGeom prst="rect">
            <a:avLst/>
          </a:prstGeom>
        </p:spPr>
      </p:pic>
      <p:sp>
        <p:nvSpPr>
          <p:cNvPr id="34" name="Text Box 81">
            <a:extLst>
              <a:ext uri="{FF2B5EF4-FFF2-40B4-BE49-F238E27FC236}">
                <a16:creationId xmlns:a16="http://schemas.microsoft.com/office/drawing/2014/main" xmlns="" id="{AA5D7B3D-4E53-44BD-AC62-46CC4FE85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6581" y="17342094"/>
            <a:ext cx="7370304" cy="13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7947" b="1" dirty="0" smtClean="0">
                <a:solidFill>
                  <a:schemeClr val="bg1"/>
                </a:solidFill>
              </a:rPr>
              <a:t>図表</a:t>
            </a:r>
            <a:r>
              <a:rPr lang="ja-JP" altLang="en-US" sz="7947" b="1" dirty="0">
                <a:solidFill>
                  <a:schemeClr val="bg1"/>
                </a:solidFill>
              </a:rPr>
              <a:t>サンプル</a:t>
            </a:r>
            <a:endParaRPr lang="en-US" altLang="ja-JP" sz="7947" b="1" dirty="0" smtClean="0">
              <a:solidFill>
                <a:schemeClr val="bg1"/>
              </a:solidFill>
            </a:endParaRPr>
          </a:p>
        </p:txBody>
      </p:sp>
      <p:sp>
        <p:nvSpPr>
          <p:cNvPr id="36" name="Text Box 81">
            <a:extLst>
              <a:ext uri="{FF2B5EF4-FFF2-40B4-BE49-F238E27FC236}">
                <a16:creationId xmlns:a16="http://schemas.microsoft.com/office/drawing/2014/main" xmlns="" id="{AA5D7B3D-4E53-44BD-AC62-46CC4FE85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630" y="25046271"/>
            <a:ext cx="6979912" cy="13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7947" b="1" dirty="0" smtClean="0">
                <a:solidFill>
                  <a:schemeClr val="tx1"/>
                </a:solidFill>
              </a:rPr>
              <a:t>図表サンプル</a:t>
            </a:r>
            <a:endParaRPr lang="en-US" altLang="ja-JP" sz="7947" b="1" dirty="0">
              <a:solidFill>
                <a:schemeClr val="tx1"/>
              </a:solidFill>
            </a:endParaRPr>
          </a:p>
        </p:txBody>
      </p:sp>
      <p:sp>
        <p:nvSpPr>
          <p:cNvPr id="37" name="Text Box 47">
            <a:extLst>
              <a:ext uri="{FF2B5EF4-FFF2-40B4-BE49-F238E27FC236}">
                <a16:creationId xmlns:a16="http://schemas.microsoft.com/office/drawing/2014/main" xmlns="" id="{F5C2A4AA-DDDD-1A73-3BCF-91587C69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27" y="31447757"/>
            <a:ext cx="13848373" cy="30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ここにテキストを貼り付けて下さい。</a:t>
            </a:r>
            <a:endParaRPr lang="ja-JP" altLang="en-US" sz="32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フォント：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サイズ</a:t>
            </a:r>
            <a:r>
              <a:rPr lang="ja-JP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30pt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程度をお勧めします</a:t>
            </a:r>
            <a:r>
              <a:rPr lang="ja-JP" altLang="en-US" sz="3200" dirty="0">
                <a:latin typeface="+mn-ea"/>
              </a:rPr>
              <a:t>。</a:t>
            </a:r>
          </a:p>
          <a:p>
            <a:pPr eaLnBrk="1" hangingPunct="1">
              <a:spcBef>
                <a:spcPct val="0"/>
              </a:spcBef>
            </a:pPr>
            <a:endParaRPr lang="ja-JP" altLang="en-US" sz="3200" b="0" dirty="0">
              <a:latin typeface="+mn-ea"/>
              <a:ea typeface="+mn-ea"/>
            </a:endParaRPr>
          </a:p>
        </p:txBody>
      </p:sp>
      <p:sp>
        <p:nvSpPr>
          <p:cNvPr id="39" name="Text Box 47">
            <a:extLst>
              <a:ext uri="{FF2B5EF4-FFF2-40B4-BE49-F238E27FC236}">
                <a16:creationId xmlns:a16="http://schemas.microsoft.com/office/drawing/2014/main" xmlns="" id="{F5C2A4AA-DDDD-1A73-3BCF-91587C69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6437" y="8937844"/>
            <a:ext cx="13795655" cy="35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ここにテキストを貼り付けて下さい。</a:t>
            </a:r>
            <a:endParaRPr lang="ja-JP" altLang="en-US" sz="32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フォント：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サイズ</a:t>
            </a:r>
            <a:r>
              <a:rPr lang="ja-JP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30pt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程度をお勧めします。</a:t>
            </a:r>
          </a:p>
          <a:p>
            <a:pPr eaLnBrk="1" hangingPunct="1">
              <a:spcBef>
                <a:spcPct val="0"/>
              </a:spcBef>
            </a:pPr>
            <a:endParaRPr lang="ja-JP" altLang="en-US" sz="3200" b="0" dirty="0">
              <a:latin typeface="+mn-ea"/>
              <a:ea typeface="+mn-ea"/>
            </a:endParaRPr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xmlns="" id="{F5C2A4AA-DDDD-1A73-3BCF-91587C69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1376" y="29115636"/>
            <a:ext cx="13860716" cy="35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ここにテキストを貼り付けて下さい。</a:t>
            </a:r>
            <a:endParaRPr lang="ja-JP" altLang="en-US" sz="32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フォント：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MSP</a:t>
            </a:r>
            <a:r>
              <a:rPr lang="ja-JP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en-US" altLang="ja-JP" sz="3200" b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pPr eaLnBrk="1" hangingPunct="1">
              <a:spcBef>
                <a:spcPct val="0"/>
              </a:spcBef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推奨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サイズ</a:t>
            </a:r>
            <a:r>
              <a:rPr lang="ja-JP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30pt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程度をお勧めします。</a:t>
            </a:r>
          </a:p>
          <a:p>
            <a:pPr eaLnBrk="1" hangingPunct="1">
              <a:spcBef>
                <a:spcPct val="0"/>
              </a:spcBef>
            </a:pPr>
            <a:endParaRPr lang="ja-JP" altLang="en-US" sz="32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428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252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河合 穂高</dc:creator>
  <cp:lastModifiedBy>中野敬介</cp:lastModifiedBy>
  <cp:revision>11</cp:revision>
  <cp:lastPrinted>2022-11-14T05:45:57Z</cp:lastPrinted>
  <dcterms:created xsi:type="dcterms:W3CDTF">2022-10-31T07:55:50Z</dcterms:created>
  <dcterms:modified xsi:type="dcterms:W3CDTF">2022-12-02T03:01:43Z</dcterms:modified>
</cp:coreProperties>
</file>