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49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51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95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68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21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48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46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97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37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14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10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22FA8-6D92-4867-9A8C-4BC6F1174D6C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28D3-2FA4-44B8-AD2A-EA9709B41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44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119BE1-E67F-B984-D028-F3A60B287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411163"/>
            <a:ext cx="3114040" cy="40163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kumimoji="1" lang="ja-JP" altLang="en-US" sz="1800" b="1" dirty="0"/>
              <a:t>開示様式（開示情報ない場合）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438D5F-946D-FCBC-2312-34475C2C55C4}"/>
              </a:ext>
            </a:extLst>
          </p:cNvPr>
          <p:cNvSpPr txBox="1"/>
          <p:nvPr/>
        </p:nvSpPr>
        <p:spPr>
          <a:xfrm>
            <a:off x="744582" y="1110343"/>
            <a:ext cx="775933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800"/>
              </a:spcBef>
            </a:pP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回日本精神薬学会総会・学術集会 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利益相反（ＣＯ Ｉ） 開示</a:t>
            </a:r>
            <a:endParaRPr lang="en-US" altLang="zh-TW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筆頭発表者名： ○○ ○○</a:t>
            </a:r>
            <a:endParaRPr lang="en-US" altLang="zh-TW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D62132-8371-8C7E-008D-89CD2213E84D}"/>
              </a:ext>
            </a:extLst>
          </p:cNvPr>
          <p:cNvSpPr txBox="1"/>
          <p:nvPr/>
        </p:nvSpPr>
        <p:spPr>
          <a:xfrm>
            <a:off x="574765" y="3487783"/>
            <a:ext cx="81250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演題発表に関連し、開示すべき</a:t>
            </a:r>
            <a:r>
              <a:rPr lang="en-US" altLang="ja-JP" sz="2000" b="1" dirty="0"/>
              <a:t>CO I </a:t>
            </a:r>
            <a:r>
              <a:rPr lang="ja-JP" altLang="en-US" sz="2000" b="1" dirty="0"/>
              <a:t>関係にある 企業などはありません。</a:t>
            </a:r>
            <a:endParaRPr lang="en-US" altLang="ja-JP" sz="2000" b="1" dirty="0"/>
          </a:p>
          <a:p>
            <a:endParaRPr lang="en-US" altLang="ja-JP" sz="2000" b="1" dirty="0"/>
          </a:p>
          <a:p>
            <a:r>
              <a:rPr lang="ja-JP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ja-JP" sz="1400" b="1" dirty="0">
                <a:solidFill>
                  <a:srgbClr val="FF0000"/>
                </a:solidFill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</a:rPr>
              <a:t>この形式はサンプルなので、必要な情報が開示されれば、形式は  自由です。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0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119BE1-E67F-B984-D028-F3A60B287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411163"/>
            <a:ext cx="3114040" cy="40163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kumimoji="1" lang="ja-JP" altLang="en-US" sz="1800" b="1" dirty="0"/>
              <a:t>開示様式（開示情報ある場合）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438D5F-946D-FCBC-2312-34475C2C55C4}"/>
              </a:ext>
            </a:extLst>
          </p:cNvPr>
          <p:cNvSpPr txBox="1"/>
          <p:nvPr/>
        </p:nvSpPr>
        <p:spPr>
          <a:xfrm>
            <a:off x="744582" y="1100917"/>
            <a:ext cx="775933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800"/>
              </a:spcBef>
            </a:pP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回日本精神薬学会総会・学術集会 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利益相反（ＣＯ Ｉ） 開示</a:t>
            </a:r>
            <a:endParaRPr lang="en-US" altLang="zh-TW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筆頭発表者名： ○○ ○○</a:t>
            </a:r>
            <a:endParaRPr kumimoji="1" lang="ja-JP" altLang="en-US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D62132-8371-8C7E-008D-89CD2213E84D}"/>
              </a:ext>
            </a:extLst>
          </p:cNvPr>
          <p:cNvSpPr txBox="1"/>
          <p:nvPr/>
        </p:nvSpPr>
        <p:spPr>
          <a:xfrm>
            <a:off x="1130951" y="2384847"/>
            <a:ext cx="7013811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  演題発表に関連し、開示すべき</a:t>
            </a:r>
            <a:r>
              <a:rPr lang="en-US" altLang="ja-JP" sz="2000" b="1" dirty="0"/>
              <a:t>CO I </a:t>
            </a:r>
            <a:r>
              <a:rPr lang="ja-JP" altLang="en-US" sz="2000" b="1" dirty="0"/>
              <a:t>関係にあ る企業など：</a:t>
            </a:r>
            <a:endParaRPr lang="en-US" altLang="ja-JP" sz="2000" b="1" dirty="0"/>
          </a:p>
          <a:p>
            <a:r>
              <a:rPr lang="ja-JP" altLang="en-US" sz="2000" b="1" dirty="0">
                <a:latin typeface="ＭＳ Ｐゴシック" charset="-128"/>
              </a:rPr>
              <a:t>　　①顧問：　　　　　　　　 　　　○○製薬　　　　　　　　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②株保有・利益：　　　　　　 　○○製薬　　　　　　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③特許使用料：　　　　　　　 　○○製薬　　　　　　　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④講演料：　　　　　　　　　 　○○製薬　　　　　　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⑤原稿料：　　　　　　　　　 　○○製薬　　　　　  　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⑥受託研究・共同研究費：　　</a:t>
            </a:r>
            <a:r>
              <a:rPr lang="en-US" altLang="ja-JP" sz="2000" b="1" dirty="0">
                <a:latin typeface="ＭＳ Ｐゴシック" charset="-128"/>
              </a:rPr>
              <a:t> </a:t>
            </a:r>
            <a:r>
              <a:rPr lang="ja-JP" altLang="en-US" sz="2000" b="1" dirty="0">
                <a:latin typeface="ＭＳ Ｐゴシック" charset="-128"/>
              </a:rPr>
              <a:t>　○○製薬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⑦奨学寄付金：　   　　　　　 　○○製薬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⑧寄付講座所属：　　　　　　　あり（○○製薬）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b="1" dirty="0">
                <a:latin typeface="ＭＳ Ｐゴシック" charset="-128"/>
              </a:rPr>
              <a:t>　　⑨贈答品などの報酬：　　　　　あり（○○製薬）</a:t>
            </a:r>
            <a:endParaRPr lang="en-US" altLang="ja-JP" sz="2000" b="1" dirty="0">
              <a:latin typeface="ＭＳ Ｐゴシック" charset="-128"/>
            </a:endParaRPr>
          </a:p>
          <a:p>
            <a:pPr marL="342900" indent="-342900">
              <a:spcBef>
                <a:spcPts val="18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ＭＳ Ｐゴシック" charset="-128"/>
              </a:rPr>
              <a:t>　</a:t>
            </a:r>
            <a:r>
              <a:rPr lang="ja-JP" altLang="en-US" sz="2000" b="1" dirty="0">
                <a:latin typeface="ＭＳ Ｐゴシック" charset="-128"/>
              </a:rPr>
              <a:t>　</a:t>
            </a:r>
            <a:r>
              <a:rPr lang="en-US" altLang="ja-JP" sz="1400" b="1" dirty="0">
                <a:solidFill>
                  <a:srgbClr val="FF0000"/>
                </a:solidFill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</a:rPr>
              <a:t>この形式はサンプルなので、必要な情報が 開示されれば、形式は自由です。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358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1027</TotalTime>
  <Words>228</Words>
  <Application>Microsoft Office PowerPoint</Application>
  <PresentationFormat>画面に合わせる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開示様式（開示情報ない場合）</vt:lpstr>
      <vt:lpstr>開示様式（開示情報ある場合）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開示様式（開示情報ない場合）</dc:title>
  <dc:creator>康一 宗野</dc:creator>
  <cp:lastModifiedBy>宗野 康一</cp:lastModifiedBy>
  <cp:revision>6</cp:revision>
  <dcterms:created xsi:type="dcterms:W3CDTF">2023-07-13T08:33:13Z</dcterms:created>
  <dcterms:modified xsi:type="dcterms:W3CDTF">2023-08-18T07:05:03Z</dcterms:modified>
</cp:coreProperties>
</file>