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4856" y="980728"/>
            <a:ext cx="7632700" cy="3079750"/>
          </a:xfrm>
          <a:prstGeom prst="rect">
            <a:avLst/>
          </a:prstGeom>
          <a:solidFill>
            <a:srgbClr val="000066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日本形成外科学会基礎学術集会</a:t>
            </a: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4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400" i="1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</a:t>
            </a:r>
            <a:br>
              <a:rPr lang="en-US" altLang="ja-JP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6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M.Munetaka</cp:lastModifiedBy>
  <cp:revision>6</cp:revision>
  <cp:lastPrinted>2021-07-27T08:09:32Z</cp:lastPrinted>
  <dcterms:created xsi:type="dcterms:W3CDTF">2012-08-17T07:21:12Z</dcterms:created>
  <dcterms:modified xsi:type="dcterms:W3CDTF">2022-07-22T06:28:48Z</dcterms:modified>
</cp:coreProperties>
</file>