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6858000" type="screen4x3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78F98BC-556B-1B8D-50A1-4A1E0A43B1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A07076B-F792-D8F1-8092-0C3989A6AA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094E370-3614-7BED-2198-C5452B2D881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F187956-8354-EECD-0763-BC6A8D30F1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FCAF9758-2B1B-4284-82FA-C02707017D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87A3F99-68B9-9F16-7CE6-C1CD3E4D53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E2BEFA7-F020-276F-3CE2-4DABAFE60F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E1A06C9-CD92-5145-06F3-4ED32BD71BC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0463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B7DA3A7-45EC-92BB-6CF1-ED65FDC49E4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15F49B7-07DB-DB0F-E7FC-81C465C2D2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0E92E7E-876C-60DE-8EF5-4A43D4224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A2D1511-FD63-4D2A-9AE6-382E090F74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A775003-B94C-A031-6559-B03A0C656F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4EDD5D5E-97C1-44D4-9DEB-ED785F09FC6C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D255E5B-DE48-D331-9027-28052A91DD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7CF587A-440F-B124-A87B-A8CF83AE0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ACB61F-8A4B-FC7B-AAED-0DBF8AD1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9CF2C8-398A-1ACB-BA1F-C839DC4FA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84119-9682-4310-AB3A-1A772FEE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77920-4305-405C-8D12-48AD540595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667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0AC653-2A7B-AEED-F33F-75CBDFA8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93493F-BD1E-D20F-1279-2E5C9B3A7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4F20C2-395E-A3C3-3D9E-7ABDD9D1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F71C-0465-419A-A666-F4749E6C2F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300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924EA8-E32C-4026-DC15-D31B20D5D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46C0D-EEE0-9667-86C4-CE4FA1F3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8C405D-FEC5-D4CF-007D-0113306A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59D51-3167-4407-A925-58A2A23558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462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132906-AFDF-6A38-A0BE-C50404189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8FD9E-2172-BF8B-F1A6-466D23FF7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4A5616-2552-0C3D-4793-8DA1250B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A1149-924D-496C-B232-175850BD84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740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13942C-5035-4140-1E04-79B1A5E0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523C1C-3DB4-A2AA-08FD-26FC09EC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898BE0-D2DB-4135-F981-23FAD8F9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F392-AFA4-4921-915D-0A730E4AB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205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B47F70A-581D-FF7F-271F-6AACC9F3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4A97EF1-624A-3FB8-794C-48DB5F19C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9A7108C-1C18-DDF7-6D0B-9015E33D8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79FAE-3F9C-4EFD-9618-B904864393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546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02934595-B8F0-916B-5D78-38F0C78B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9944194-6B57-8BE5-390B-34208103A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4BF3AED-9D1E-9F64-5B98-E4826501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30D2-EB87-4751-8206-390B18A852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498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45E75F93-CE4F-C11A-72B7-FE71EBF5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28A625CD-E62A-0E30-9E8D-DD7674B4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E5C3F23-C935-F7DD-65BF-08331C7C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65447-86D3-41AF-A22A-3F4509AE35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440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A3D54AB8-4F68-087F-B478-A22498A1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928D1D9-46E2-F958-6FF9-950B7317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56DF2F8-1053-C356-5145-7FF09E9B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04FE-23D5-42C4-AFAB-CE6349301E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331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6169773-AD5B-BECB-F46B-35B3DD83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8FEEC01-A4B8-5E30-0412-530A0700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6CEA0FD-C24A-17BE-74B0-09C50E3FD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E3FB4-D2A9-4A87-A324-18C1EC7532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49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083D9A8-082D-0BC3-A4C6-C7E275DD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5889BB0-6485-EE40-BAE4-2E023EDB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1426B67-1A1E-FE24-772A-521E04ACD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CF1CC-11E7-44B8-AFFA-C0E661E85C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29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85F0C259-6E70-1F5C-632B-510275AF54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231B836-2AA0-0467-0DEB-F5FC55CD8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8D0050-8CC2-CEB6-4E4A-9EDAC0736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C1A377-327E-310A-5E0D-EC7EE321E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89838-8A79-3F7B-191E-A3F312102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09A1096-CD37-4307-AE79-73C8654BF7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正方形/長方形 4">
            <a:extLst>
              <a:ext uri="{FF2B5EF4-FFF2-40B4-BE49-F238E27FC236}">
                <a16:creationId xmlns:a16="http://schemas.microsoft.com/office/drawing/2014/main" id="{77003899-23BA-BB7D-39DF-E18D6BD5B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06475"/>
            <a:ext cx="8642350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4977078-3E08-8AAC-EC93-B1DD4AC8D5D6}"/>
              </a:ext>
            </a:extLst>
          </p:cNvPr>
          <p:cNvSpPr/>
          <p:nvPr/>
        </p:nvSpPr>
        <p:spPr>
          <a:xfrm>
            <a:off x="30163" y="230187"/>
            <a:ext cx="9072562" cy="6451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B9D38005-D2DC-DF0B-5584-B3BF9B691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456085"/>
              </p:ext>
            </p:extLst>
          </p:nvPr>
        </p:nvGraphicFramePr>
        <p:xfrm>
          <a:off x="844550" y="3762161"/>
          <a:ext cx="7531100" cy="2834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1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0138">
                <a:tc>
                  <a:txBody>
                    <a:bodyPr/>
                    <a:lstStyle/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①顧問：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②株保有・利益：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③特許使用料：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④講演料：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⑤原稿料：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⑥受託研究・共同研究費：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⑦奨学寄附金：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⑧寄付講座所属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⑨贈答品などの報酬：　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33" marB="457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○○製薬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33" marB="457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53" name="Rectangle 3">
            <a:extLst>
              <a:ext uri="{FF2B5EF4-FFF2-40B4-BE49-F238E27FC236}">
                <a16:creationId xmlns:a16="http://schemas.microsoft.com/office/drawing/2014/main" id="{B9D9F111-2F5F-5695-0348-F4171E922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3098007"/>
            <a:ext cx="835818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</a:rPr>
              <a:t>過去</a:t>
            </a:r>
            <a:r>
              <a:rPr kumimoji="0" lang="en-US" altLang="ja-JP" sz="2000" b="1" dirty="0">
                <a:latin typeface="Arial" panose="020B0604020202020204" pitchFamily="34" charset="0"/>
              </a:rPr>
              <a:t>3</a:t>
            </a:r>
            <a:r>
              <a:rPr kumimoji="0" lang="ja-JP" altLang="en-US" sz="2000" b="1" dirty="0">
                <a:latin typeface="Arial" panose="020B0604020202020204" pitchFamily="34" charset="0"/>
              </a:rPr>
              <a:t>年において</a:t>
            </a:r>
            <a:endParaRPr kumimoji="0"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</a:rPr>
              <a:t>発表演題に関連し、開示すべき</a:t>
            </a:r>
            <a:r>
              <a:rPr kumimoji="0" lang="en-US" altLang="ja-JP" sz="2000" b="1" dirty="0">
                <a:latin typeface="Arial" panose="020B0604020202020204" pitchFamily="34" charset="0"/>
              </a:rPr>
              <a:t>COI </a:t>
            </a:r>
            <a:r>
              <a:rPr kumimoji="0" lang="ja-JP" altLang="en-US" sz="2000" b="1" dirty="0">
                <a:latin typeface="Arial" panose="020B0604020202020204" pitchFamily="34" charset="0"/>
              </a:rPr>
              <a:t>関係にある企業  　　　　　　　　　　　　　　　　</a:t>
            </a:r>
            <a:endParaRPr kumimoji="0" lang="en-US" altLang="ja-JP" sz="2000" b="1" dirty="0"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0BC4BE6-A526-0A73-1FDD-A0BC52A94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7" y="743775"/>
            <a:ext cx="8239125" cy="220252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kumimoji="0" lang="ja-JP" altLang="en-US" sz="4000" b="1" dirty="0">
                <a:latin typeface="+mn-ea"/>
                <a:ea typeface="+mn-ea"/>
              </a:rPr>
              <a:t>第</a:t>
            </a:r>
            <a:r>
              <a:rPr kumimoji="0" lang="en-US" altLang="ja-JP" sz="4000" b="1">
                <a:latin typeface="+mn-ea"/>
                <a:ea typeface="+mn-ea"/>
              </a:rPr>
              <a:t>48</a:t>
            </a:r>
            <a:r>
              <a:rPr kumimoji="0" lang="ja-JP" altLang="en-US" sz="4000" b="1">
                <a:latin typeface="+mn-ea"/>
                <a:ea typeface="+mn-ea"/>
              </a:rPr>
              <a:t>回</a:t>
            </a:r>
            <a:r>
              <a:rPr kumimoji="0" lang="ja-JP" altLang="en-US" sz="4000" b="1" dirty="0">
                <a:latin typeface="+mn-ea"/>
                <a:ea typeface="+mn-ea"/>
              </a:rPr>
              <a:t>日本癌局所療法研究会</a:t>
            </a:r>
            <a:br>
              <a:rPr kumimoji="0" lang="en-US" altLang="ja-JP" sz="4800" b="1" dirty="0">
                <a:latin typeface="+mn-ea"/>
                <a:ea typeface="+mn-ea"/>
              </a:rPr>
            </a:br>
            <a:r>
              <a:rPr kumimoji="0" lang="ja-JP" altLang="en-US" sz="4000" b="1" dirty="0">
                <a:latin typeface="+mn-ea"/>
                <a:ea typeface="+mn-ea"/>
              </a:rPr>
              <a:t>ＣＯＩ 開示</a:t>
            </a:r>
            <a:br>
              <a:rPr kumimoji="0" lang="en-US" altLang="ja-JP" sz="4000" b="1" dirty="0">
                <a:latin typeface="+mn-ea"/>
                <a:ea typeface="+mn-ea"/>
              </a:rPr>
            </a:br>
            <a:r>
              <a:rPr kumimoji="0" lang="ja-JP" altLang="en-US" sz="1600" b="1" dirty="0">
                <a:latin typeface="+mn-ea"/>
                <a:ea typeface="+mn-ea"/>
              </a:rPr>
              <a:t>　</a:t>
            </a:r>
            <a:br>
              <a:rPr kumimoji="0" lang="en-US" altLang="ja-JP" sz="2400" b="1" i="1" dirty="0">
                <a:latin typeface="+mn-ea"/>
                <a:ea typeface="+mn-ea"/>
              </a:rPr>
            </a:br>
            <a:r>
              <a:rPr kumimoji="0" lang="ja-JP" altLang="en-US" sz="2400" b="1" i="1" dirty="0">
                <a:latin typeface="+mn-ea"/>
                <a:ea typeface="+mn-ea"/>
              </a:rPr>
              <a:t>筆頭発表者名：　○○　○○</a:t>
            </a:r>
            <a:endParaRPr kumimoji="0" lang="en-US" altLang="ja-JP" sz="2400" b="1" i="1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</TotalTime>
  <Words>92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奈美 藤川</cp:lastModifiedBy>
  <cp:revision>106</cp:revision>
  <cp:lastPrinted>2015-01-30T03:51:43Z</cp:lastPrinted>
  <dcterms:created xsi:type="dcterms:W3CDTF">2000-09-04T17:39:07Z</dcterms:created>
  <dcterms:modified xsi:type="dcterms:W3CDTF">2026-04-17T22:28:25Z</dcterms:modified>
</cp:coreProperties>
</file>