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Lst>
  <p:sldSz cx="12192000" cy="6858000"/>
  <p:notesSz cx="6858000" cy="9144000"/>
  <p:custShowLst>
    <p:custShow name="目的別スライド ショー 1" id="0">
      <p:sldLst>
        <p:sld r:id="rId3"/>
      </p:sldLst>
    </p:custShow>
  </p:custShow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3" d="100"/>
          <a:sy n="93" d="100"/>
        </p:scale>
        <p:origin x="96"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7C2EF6-D0F4-40CC-3EB1-8C248360D78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19E51FA-EE0F-FCA8-2072-F99801C37F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53E9685-7723-4879-71AD-56889CF8013D}"/>
              </a:ext>
            </a:extLst>
          </p:cNvPr>
          <p:cNvSpPr>
            <a:spLocks noGrp="1"/>
          </p:cNvSpPr>
          <p:nvPr>
            <p:ph type="dt" sz="half" idx="10"/>
          </p:nvPr>
        </p:nvSpPr>
        <p:spPr/>
        <p:txBody>
          <a:bodyPr/>
          <a:lstStyle/>
          <a:p>
            <a:fld id="{C36544A8-1CD3-4CE1-8C95-486B7E9EAA91}" type="datetimeFigureOut">
              <a:rPr kumimoji="1" lang="ja-JP" altLang="en-US" smtClean="0"/>
              <a:t>2024/2/13</a:t>
            </a:fld>
            <a:endParaRPr kumimoji="1" lang="ja-JP" altLang="en-US"/>
          </a:p>
        </p:txBody>
      </p:sp>
      <p:sp>
        <p:nvSpPr>
          <p:cNvPr id="5" name="フッター プレースホルダー 4">
            <a:extLst>
              <a:ext uri="{FF2B5EF4-FFF2-40B4-BE49-F238E27FC236}">
                <a16:creationId xmlns:a16="http://schemas.microsoft.com/office/drawing/2014/main" id="{0182EB79-CA6D-1CEA-6F2F-09F2EE21E92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4C361D2-931A-9275-2282-12A5079CF107}"/>
              </a:ext>
            </a:extLst>
          </p:cNvPr>
          <p:cNvSpPr>
            <a:spLocks noGrp="1"/>
          </p:cNvSpPr>
          <p:nvPr>
            <p:ph type="sldNum" sz="quarter" idx="12"/>
          </p:nvPr>
        </p:nvSpPr>
        <p:spPr/>
        <p:txBody>
          <a:bodyPr/>
          <a:lstStyle/>
          <a:p>
            <a:fld id="{E2948CBF-9552-4FF3-B784-5EFC5F19037D}" type="slidenum">
              <a:rPr kumimoji="1" lang="ja-JP" altLang="en-US" smtClean="0"/>
              <a:t>‹#›</a:t>
            </a:fld>
            <a:endParaRPr kumimoji="1" lang="ja-JP" altLang="en-US"/>
          </a:p>
        </p:txBody>
      </p:sp>
    </p:spTree>
    <p:extLst>
      <p:ext uri="{BB962C8B-B14F-4D97-AF65-F5344CB8AC3E}">
        <p14:creationId xmlns:p14="http://schemas.microsoft.com/office/powerpoint/2010/main" val="356069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A56B56-7522-5042-5779-103E2D19F98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84AFE06-B37C-BFB8-6DC9-EF2F43F9F287}"/>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6FB294C-62F7-51BC-20A1-C37D11290D04}"/>
              </a:ext>
            </a:extLst>
          </p:cNvPr>
          <p:cNvSpPr>
            <a:spLocks noGrp="1"/>
          </p:cNvSpPr>
          <p:nvPr>
            <p:ph type="dt" sz="half" idx="10"/>
          </p:nvPr>
        </p:nvSpPr>
        <p:spPr/>
        <p:txBody>
          <a:bodyPr/>
          <a:lstStyle/>
          <a:p>
            <a:fld id="{C36544A8-1CD3-4CE1-8C95-486B7E9EAA91}" type="datetimeFigureOut">
              <a:rPr kumimoji="1" lang="ja-JP" altLang="en-US" smtClean="0"/>
              <a:t>2024/2/13</a:t>
            </a:fld>
            <a:endParaRPr kumimoji="1" lang="ja-JP" altLang="en-US"/>
          </a:p>
        </p:txBody>
      </p:sp>
      <p:sp>
        <p:nvSpPr>
          <p:cNvPr id="5" name="フッター プレースホルダー 4">
            <a:extLst>
              <a:ext uri="{FF2B5EF4-FFF2-40B4-BE49-F238E27FC236}">
                <a16:creationId xmlns:a16="http://schemas.microsoft.com/office/drawing/2014/main" id="{C321E3D9-45E5-2055-FB6E-315B91FA0E8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52D1D19-3308-4789-F9B7-896903D326CD}"/>
              </a:ext>
            </a:extLst>
          </p:cNvPr>
          <p:cNvSpPr>
            <a:spLocks noGrp="1"/>
          </p:cNvSpPr>
          <p:nvPr>
            <p:ph type="sldNum" sz="quarter" idx="12"/>
          </p:nvPr>
        </p:nvSpPr>
        <p:spPr/>
        <p:txBody>
          <a:bodyPr/>
          <a:lstStyle/>
          <a:p>
            <a:fld id="{E2948CBF-9552-4FF3-B784-5EFC5F19037D}" type="slidenum">
              <a:rPr kumimoji="1" lang="ja-JP" altLang="en-US" smtClean="0"/>
              <a:t>‹#›</a:t>
            </a:fld>
            <a:endParaRPr kumimoji="1" lang="ja-JP" altLang="en-US"/>
          </a:p>
        </p:txBody>
      </p:sp>
    </p:spTree>
    <p:extLst>
      <p:ext uri="{BB962C8B-B14F-4D97-AF65-F5344CB8AC3E}">
        <p14:creationId xmlns:p14="http://schemas.microsoft.com/office/powerpoint/2010/main" val="696490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94EBF1B-09FC-93F5-28FB-7F5F9B9D2AD6}"/>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90FF10E-718C-42F8-27F6-A4BD5E4D9F7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0FEA09C-0E1A-4BC6-0BF8-2D16EEBAE9CF}"/>
              </a:ext>
            </a:extLst>
          </p:cNvPr>
          <p:cNvSpPr>
            <a:spLocks noGrp="1"/>
          </p:cNvSpPr>
          <p:nvPr>
            <p:ph type="dt" sz="half" idx="10"/>
          </p:nvPr>
        </p:nvSpPr>
        <p:spPr/>
        <p:txBody>
          <a:bodyPr/>
          <a:lstStyle/>
          <a:p>
            <a:fld id="{C36544A8-1CD3-4CE1-8C95-486B7E9EAA91}" type="datetimeFigureOut">
              <a:rPr kumimoji="1" lang="ja-JP" altLang="en-US" smtClean="0"/>
              <a:t>2024/2/13</a:t>
            </a:fld>
            <a:endParaRPr kumimoji="1" lang="ja-JP" altLang="en-US"/>
          </a:p>
        </p:txBody>
      </p:sp>
      <p:sp>
        <p:nvSpPr>
          <p:cNvPr id="5" name="フッター プレースホルダー 4">
            <a:extLst>
              <a:ext uri="{FF2B5EF4-FFF2-40B4-BE49-F238E27FC236}">
                <a16:creationId xmlns:a16="http://schemas.microsoft.com/office/drawing/2014/main" id="{E0161379-6B07-932F-DF01-8FB219FEE50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D14F4C5-8FB4-B461-7E0D-53829B06F14D}"/>
              </a:ext>
            </a:extLst>
          </p:cNvPr>
          <p:cNvSpPr>
            <a:spLocks noGrp="1"/>
          </p:cNvSpPr>
          <p:nvPr>
            <p:ph type="sldNum" sz="quarter" idx="12"/>
          </p:nvPr>
        </p:nvSpPr>
        <p:spPr/>
        <p:txBody>
          <a:bodyPr/>
          <a:lstStyle/>
          <a:p>
            <a:fld id="{E2948CBF-9552-4FF3-B784-5EFC5F19037D}" type="slidenum">
              <a:rPr kumimoji="1" lang="ja-JP" altLang="en-US" smtClean="0"/>
              <a:t>‹#›</a:t>
            </a:fld>
            <a:endParaRPr kumimoji="1" lang="ja-JP" altLang="en-US"/>
          </a:p>
        </p:txBody>
      </p:sp>
    </p:spTree>
    <p:extLst>
      <p:ext uri="{BB962C8B-B14F-4D97-AF65-F5344CB8AC3E}">
        <p14:creationId xmlns:p14="http://schemas.microsoft.com/office/powerpoint/2010/main" val="2663449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37E697-541E-F4A2-D3EB-F66461D9903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8B4805B-C701-4E79-3D50-86D97D81AC7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7925B97-933A-6146-A6D1-08884DDFEB8D}"/>
              </a:ext>
            </a:extLst>
          </p:cNvPr>
          <p:cNvSpPr>
            <a:spLocks noGrp="1"/>
          </p:cNvSpPr>
          <p:nvPr>
            <p:ph type="dt" sz="half" idx="10"/>
          </p:nvPr>
        </p:nvSpPr>
        <p:spPr/>
        <p:txBody>
          <a:bodyPr/>
          <a:lstStyle/>
          <a:p>
            <a:fld id="{C36544A8-1CD3-4CE1-8C95-486B7E9EAA91}" type="datetimeFigureOut">
              <a:rPr kumimoji="1" lang="ja-JP" altLang="en-US" smtClean="0"/>
              <a:t>2024/2/13</a:t>
            </a:fld>
            <a:endParaRPr kumimoji="1" lang="ja-JP" altLang="en-US"/>
          </a:p>
        </p:txBody>
      </p:sp>
      <p:sp>
        <p:nvSpPr>
          <p:cNvPr id="5" name="フッター プレースホルダー 4">
            <a:extLst>
              <a:ext uri="{FF2B5EF4-FFF2-40B4-BE49-F238E27FC236}">
                <a16:creationId xmlns:a16="http://schemas.microsoft.com/office/drawing/2014/main" id="{6063A45E-F0E3-C798-7903-18D37165FDF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711D94A-D6F7-8505-782A-B880ED496EB7}"/>
              </a:ext>
            </a:extLst>
          </p:cNvPr>
          <p:cNvSpPr>
            <a:spLocks noGrp="1"/>
          </p:cNvSpPr>
          <p:nvPr>
            <p:ph type="sldNum" sz="quarter" idx="12"/>
          </p:nvPr>
        </p:nvSpPr>
        <p:spPr/>
        <p:txBody>
          <a:bodyPr/>
          <a:lstStyle/>
          <a:p>
            <a:fld id="{E2948CBF-9552-4FF3-B784-5EFC5F19037D}" type="slidenum">
              <a:rPr kumimoji="1" lang="ja-JP" altLang="en-US" smtClean="0"/>
              <a:t>‹#›</a:t>
            </a:fld>
            <a:endParaRPr kumimoji="1" lang="ja-JP" altLang="en-US"/>
          </a:p>
        </p:txBody>
      </p:sp>
    </p:spTree>
    <p:extLst>
      <p:ext uri="{BB962C8B-B14F-4D97-AF65-F5344CB8AC3E}">
        <p14:creationId xmlns:p14="http://schemas.microsoft.com/office/powerpoint/2010/main" val="2128812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B96A39-516B-907E-0980-18DF1DA14B6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3F01183-36B9-2588-F1E8-7B0817EC82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07874C9-14C2-24B8-C336-AC5305B7FBF0}"/>
              </a:ext>
            </a:extLst>
          </p:cNvPr>
          <p:cNvSpPr>
            <a:spLocks noGrp="1"/>
          </p:cNvSpPr>
          <p:nvPr>
            <p:ph type="dt" sz="half" idx="10"/>
          </p:nvPr>
        </p:nvSpPr>
        <p:spPr/>
        <p:txBody>
          <a:bodyPr/>
          <a:lstStyle/>
          <a:p>
            <a:fld id="{C36544A8-1CD3-4CE1-8C95-486B7E9EAA91}" type="datetimeFigureOut">
              <a:rPr kumimoji="1" lang="ja-JP" altLang="en-US" smtClean="0"/>
              <a:t>2024/2/13</a:t>
            </a:fld>
            <a:endParaRPr kumimoji="1" lang="ja-JP" altLang="en-US"/>
          </a:p>
        </p:txBody>
      </p:sp>
      <p:sp>
        <p:nvSpPr>
          <p:cNvPr id="5" name="フッター プレースホルダー 4">
            <a:extLst>
              <a:ext uri="{FF2B5EF4-FFF2-40B4-BE49-F238E27FC236}">
                <a16:creationId xmlns:a16="http://schemas.microsoft.com/office/drawing/2014/main" id="{2B65340A-581C-096B-7F05-588E6B73752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958B5CA-DBA0-CD69-07C6-D5F20B5EF2C2}"/>
              </a:ext>
            </a:extLst>
          </p:cNvPr>
          <p:cNvSpPr>
            <a:spLocks noGrp="1"/>
          </p:cNvSpPr>
          <p:nvPr>
            <p:ph type="sldNum" sz="quarter" idx="12"/>
          </p:nvPr>
        </p:nvSpPr>
        <p:spPr/>
        <p:txBody>
          <a:bodyPr/>
          <a:lstStyle/>
          <a:p>
            <a:fld id="{E2948CBF-9552-4FF3-B784-5EFC5F19037D}" type="slidenum">
              <a:rPr kumimoji="1" lang="ja-JP" altLang="en-US" smtClean="0"/>
              <a:t>‹#›</a:t>
            </a:fld>
            <a:endParaRPr kumimoji="1" lang="ja-JP" altLang="en-US"/>
          </a:p>
        </p:txBody>
      </p:sp>
    </p:spTree>
    <p:extLst>
      <p:ext uri="{BB962C8B-B14F-4D97-AF65-F5344CB8AC3E}">
        <p14:creationId xmlns:p14="http://schemas.microsoft.com/office/powerpoint/2010/main" val="4214110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C008D7-AE0C-744D-94EF-3236CC0FAE4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F0EE332-EC69-61FC-8F08-5F78DB238663}"/>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157B90F-812D-24E1-3B31-687AD2B50E5D}"/>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02937FB-8423-BDF4-7E0E-1E10B6EC8517}"/>
              </a:ext>
            </a:extLst>
          </p:cNvPr>
          <p:cNvSpPr>
            <a:spLocks noGrp="1"/>
          </p:cNvSpPr>
          <p:nvPr>
            <p:ph type="dt" sz="half" idx="10"/>
          </p:nvPr>
        </p:nvSpPr>
        <p:spPr/>
        <p:txBody>
          <a:bodyPr/>
          <a:lstStyle/>
          <a:p>
            <a:fld id="{C36544A8-1CD3-4CE1-8C95-486B7E9EAA91}" type="datetimeFigureOut">
              <a:rPr kumimoji="1" lang="ja-JP" altLang="en-US" smtClean="0"/>
              <a:t>2024/2/13</a:t>
            </a:fld>
            <a:endParaRPr kumimoji="1" lang="ja-JP" altLang="en-US"/>
          </a:p>
        </p:txBody>
      </p:sp>
      <p:sp>
        <p:nvSpPr>
          <p:cNvPr id="6" name="フッター プレースホルダー 5">
            <a:extLst>
              <a:ext uri="{FF2B5EF4-FFF2-40B4-BE49-F238E27FC236}">
                <a16:creationId xmlns:a16="http://schemas.microsoft.com/office/drawing/2014/main" id="{1E8F00F6-7C0B-3CFC-1897-EAEA350F82B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DD6DEB1-6B2F-ED78-FD3F-ECF061686C05}"/>
              </a:ext>
            </a:extLst>
          </p:cNvPr>
          <p:cNvSpPr>
            <a:spLocks noGrp="1"/>
          </p:cNvSpPr>
          <p:nvPr>
            <p:ph type="sldNum" sz="quarter" idx="12"/>
          </p:nvPr>
        </p:nvSpPr>
        <p:spPr/>
        <p:txBody>
          <a:bodyPr/>
          <a:lstStyle/>
          <a:p>
            <a:fld id="{E2948CBF-9552-4FF3-B784-5EFC5F19037D}" type="slidenum">
              <a:rPr kumimoji="1" lang="ja-JP" altLang="en-US" smtClean="0"/>
              <a:t>‹#›</a:t>
            </a:fld>
            <a:endParaRPr kumimoji="1" lang="ja-JP" altLang="en-US"/>
          </a:p>
        </p:txBody>
      </p:sp>
    </p:spTree>
    <p:extLst>
      <p:ext uri="{BB962C8B-B14F-4D97-AF65-F5344CB8AC3E}">
        <p14:creationId xmlns:p14="http://schemas.microsoft.com/office/powerpoint/2010/main" val="3127758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D6EDDA-2956-DE64-ADFF-2A01164FC6A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549401E-4109-4D67-C030-D9E0C6B89A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E163353-410B-425F-77E2-19623DCD19B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38EB33B-A194-C5D0-2C84-E2C97C141A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4C4E1AA-15D0-6BAE-0012-302CD78E171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848445A2-99B4-0104-39A4-FB9F9B0D7B7A}"/>
              </a:ext>
            </a:extLst>
          </p:cNvPr>
          <p:cNvSpPr>
            <a:spLocks noGrp="1"/>
          </p:cNvSpPr>
          <p:nvPr>
            <p:ph type="dt" sz="half" idx="10"/>
          </p:nvPr>
        </p:nvSpPr>
        <p:spPr/>
        <p:txBody>
          <a:bodyPr/>
          <a:lstStyle/>
          <a:p>
            <a:fld id="{C36544A8-1CD3-4CE1-8C95-486B7E9EAA91}" type="datetimeFigureOut">
              <a:rPr kumimoji="1" lang="ja-JP" altLang="en-US" smtClean="0"/>
              <a:t>2024/2/13</a:t>
            </a:fld>
            <a:endParaRPr kumimoji="1" lang="ja-JP" altLang="en-US"/>
          </a:p>
        </p:txBody>
      </p:sp>
      <p:sp>
        <p:nvSpPr>
          <p:cNvPr id="8" name="フッター プレースホルダー 7">
            <a:extLst>
              <a:ext uri="{FF2B5EF4-FFF2-40B4-BE49-F238E27FC236}">
                <a16:creationId xmlns:a16="http://schemas.microsoft.com/office/drawing/2014/main" id="{08247A05-1748-70A6-0311-363926D46D1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E727C3E8-EF08-FEB1-5A24-19BF76419880}"/>
              </a:ext>
            </a:extLst>
          </p:cNvPr>
          <p:cNvSpPr>
            <a:spLocks noGrp="1"/>
          </p:cNvSpPr>
          <p:nvPr>
            <p:ph type="sldNum" sz="quarter" idx="12"/>
          </p:nvPr>
        </p:nvSpPr>
        <p:spPr/>
        <p:txBody>
          <a:bodyPr/>
          <a:lstStyle/>
          <a:p>
            <a:fld id="{E2948CBF-9552-4FF3-B784-5EFC5F19037D}" type="slidenum">
              <a:rPr kumimoji="1" lang="ja-JP" altLang="en-US" smtClean="0"/>
              <a:t>‹#›</a:t>
            </a:fld>
            <a:endParaRPr kumimoji="1" lang="ja-JP" altLang="en-US"/>
          </a:p>
        </p:txBody>
      </p:sp>
    </p:spTree>
    <p:extLst>
      <p:ext uri="{BB962C8B-B14F-4D97-AF65-F5344CB8AC3E}">
        <p14:creationId xmlns:p14="http://schemas.microsoft.com/office/powerpoint/2010/main" val="1970022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B50F36-EC2C-25B8-16BE-1FE27D12C76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78D28D3-2277-CC9E-434A-E5B18F0D11D4}"/>
              </a:ext>
            </a:extLst>
          </p:cNvPr>
          <p:cNvSpPr>
            <a:spLocks noGrp="1"/>
          </p:cNvSpPr>
          <p:nvPr>
            <p:ph type="dt" sz="half" idx="10"/>
          </p:nvPr>
        </p:nvSpPr>
        <p:spPr/>
        <p:txBody>
          <a:bodyPr/>
          <a:lstStyle/>
          <a:p>
            <a:fld id="{C36544A8-1CD3-4CE1-8C95-486B7E9EAA91}" type="datetimeFigureOut">
              <a:rPr kumimoji="1" lang="ja-JP" altLang="en-US" smtClean="0"/>
              <a:t>2024/2/13</a:t>
            </a:fld>
            <a:endParaRPr kumimoji="1" lang="ja-JP" altLang="en-US"/>
          </a:p>
        </p:txBody>
      </p:sp>
      <p:sp>
        <p:nvSpPr>
          <p:cNvPr id="4" name="フッター プレースホルダー 3">
            <a:extLst>
              <a:ext uri="{FF2B5EF4-FFF2-40B4-BE49-F238E27FC236}">
                <a16:creationId xmlns:a16="http://schemas.microsoft.com/office/drawing/2014/main" id="{8C6B12DD-348B-F998-FEE6-F713C967BEB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6931DF9-890B-0B5B-1629-40DCA6A30F10}"/>
              </a:ext>
            </a:extLst>
          </p:cNvPr>
          <p:cNvSpPr>
            <a:spLocks noGrp="1"/>
          </p:cNvSpPr>
          <p:nvPr>
            <p:ph type="sldNum" sz="quarter" idx="12"/>
          </p:nvPr>
        </p:nvSpPr>
        <p:spPr/>
        <p:txBody>
          <a:bodyPr/>
          <a:lstStyle/>
          <a:p>
            <a:fld id="{E2948CBF-9552-4FF3-B784-5EFC5F19037D}" type="slidenum">
              <a:rPr kumimoji="1" lang="ja-JP" altLang="en-US" smtClean="0"/>
              <a:t>‹#›</a:t>
            </a:fld>
            <a:endParaRPr kumimoji="1" lang="ja-JP" altLang="en-US"/>
          </a:p>
        </p:txBody>
      </p:sp>
    </p:spTree>
    <p:extLst>
      <p:ext uri="{BB962C8B-B14F-4D97-AF65-F5344CB8AC3E}">
        <p14:creationId xmlns:p14="http://schemas.microsoft.com/office/powerpoint/2010/main" val="97985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DDE0D85-389C-61BA-CF3F-DEC77629CEC9}"/>
              </a:ext>
            </a:extLst>
          </p:cNvPr>
          <p:cNvSpPr>
            <a:spLocks noGrp="1"/>
          </p:cNvSpPr>
          <p:nvPr>
            <p:ph type="dt" sz="half" idx="10"/>
          </p:nvPr>
        </p:nvSpPr>
        <p:spPr/>
        <p:txBody>
          <a:bodyPr/>
          <a:lstStyle/>
          <a:p>
            <a:fld id="{C36544A8-1CD3-4CE1-8C95-486B7E9EAA91}" type="datetimeFigureOut">
              <a:rPr kumimoji="1" lang="ja-JP" altLang="en-US" smtClean="0"/>
              <a:t>2024/2/13</a:t>
            </a:fld>
            <a:endParaRPr kumimoji="1" lang="ja-JP" altLang="en-US"/>
          </a:p>
        </p:txBody>
      </p:sp>
      <p:sp>
        <p:nvSpPr>
          <p:cNvPr id="3" name="フッター プレースホルダー 2">
            <a:extLst>
              <a:ext uri="{FF2B5EF4-FFF2-40B4-BE49-F238E27FC236}">
                <a16:creationId xmlns:a16="http://schemas.microsoft.com/office/drawing/2014/main" id="{0C009829-A4DB-92EB-E061-3B3852DC72B0}"/>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61934C1-1000-C99D-C863-CCEA06652C6F}"/>
              </a:ext>
            </a:extLst>
          </p:cNvPr>
          <p:cNvSpPr>
            <a:spLocks noGrp="1"/>
          </p:cNvSpPr>
          <p:nvPr>
            <p:ph type="sldNum" sz="quarter" idx="12"/>
          </p:nvPr>
        </p:nvSpPr>
        <p:spPr/>
        <p:txBody>
          <a:bodyPr/>
          <a:lstStyle/>
          <a:p>
            <a:fld id="{E2948CBF-9552-4FF3-B784-5EFC5F19037D}" type="slidenum">
              <a:rPr kumimoji="1" lang="ja-JP" altLang="en-US" smtClean="0"/>
              <a:t>‹#›</a:t>
            </a:fld>
            <a:endParaRPr kumimoji="1" lang="ja-JP" altLang="en-US"/>
          </a:p>
        </p:txBody>
      </p:sp>
    </p:spTree>
    <p:extLst>
      <p:ext uri="{BB962C8B-B14F-4D97-AF65-F5344CB8AC3E}">
        <p14:creationId xmlns:p14="http://schemas.microsoft.com/office/powerpoint/2010/main" val="2174213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F7B3E8-361D-45E2-968D-8E8A2302452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526AD54-5A60-680D-2865-1D06823CF9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A728C381-1BC0-4FAC-CB74-F631B51A21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362DE14-DAF1-C252-8793-C570973B7676}"/>
              </a:ext>
            </a:extLst>
          </p:cNvPr>
          <p:cNvSpPr>
            <a:spLocks noGrp="1"/>
          </p:cNvSpPr>
          <p:nvPr>
            <p:ph type="dt" sz="half" idx="10"/>
          </p:nvPr>
        </p:nvSpPr>
        <p:spPr/>
        <p:txBody>
          <a:bodyPr/>
          <a:lstStyle/>
          <a:p>
            <a:fld id="{C36544A8-1CD3-4CE1-8C95-486B7E9EAA91}" type="datetimeFigureOut">
              <a:rPr kumimoji="1" lang="ja-JP" altLang="en-US" smtClean="0"/>
              <a:t>2024/2/13</a:t>
            </a:fld>
            <a:endParaRPr kumimoji="1" lang="ja-JP" altLang="en-US"/>
          </a:p>
        </p:txBody>
      </p:sp>
      <p:sp>
        <p:nvSpPr>
          <p:cNvPr id="6" name="フッター プレースホルダー 5">
            <a:extLst>
              <a:ext uri="{FF2B5EF4-FFF2-40B4-BE49-F238E27FC236}">
                <a16:creationId xmlns:a16="http://schemas.microsoft.com/office/drawing/2014/main" id="{A4470967-7443-44EC-2821-B074708BDE6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651E93C-6C0B-F7F8-43C2-5FDC9DFF2231}"/>
              </a:ext>
            </a:extLst>
          </p:cNvPr>
          <p:cNvSpPr>
            <a:spLocks noGrp="1"/>
          </p:cNvSpPr>
          <p:nvPr>
            <p:ph type="sldNum" sz="quarter" idx="12"/>
          </p:nvPr>
        </p:nvSpPr>
        <p:spPr/>
        <p:txBody>
          <a:bodyPr/>
          <a:lstStyle/>
          <a:p>
            <a:fld id="{E2948CBF-9552-4FF3-B784-5EFC5F19037D}" type="slidenum">
              <a:rPr kumimoji="1" lang="ja-JP" altLang="en-US" smtClean="0"/>
              <a:t>‹#›</a:t>
            </a:fld>
            <a:endParaRPr kumimoji="1" lang="ja-JP" altLang="en-US"/>
          </a:p>
        </p:txBody>
      </p:sp>
    </p:spTree>
    <p:extLst>
      <p:ext uri="{BB962C8B-B14F-4D97-AF65-F5344CB8AC3E}">
        <p14:creationId xmlns:p14="http://schemas.microsoft.com/office/powerpoint/2010/main" val="2891401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3CCF73A-21E2-BBE2-2EC0-56D7A3854FF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546C86C-83B8-4FC8-AAD6-F3B306DB66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F566680E-C1D0-E1D1-ECC9-0CF256DEA2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D7F125B-463D-1913-9B44-7F904193A50C}"/>
              </a:ext>
            </a:extLst>
          </p:cNvPr>
          <p:cNvSpPr>
            <a:spLocks noGrp="1"/>
          </p:cNvSpPr>
          <p:nvPr>
            <p:ph type="dt" sz="half" idx="10"/>
          </p:nvPr>
        </p:nvSpPr>
        <p:spPr/>
        <p:txBody>
          <a:bodyPr/>
          <a:lstStyle/>
          <a:p>
            <a:fld id="{C36544A8-1CD3-4CE1-8C95-486B7E9EAA91}" type="datetimeFigureOut">
              <a:rPr kumimoji="1" lang="ja-JP" altLang="en-US" smtClean="0"/>
              <a:t>2024/2/13</a:t>
            </a:fld>
            <a:endParaRPr kumimoji="1" lang="ja-JP" altLang="en-US"/>
          </a:p>
        </p:txBody>
      </p:sp>
      <p:sp>
        <p:nvSpPr>
          <p:cNvPr id="6" name="フッター プレースホルダー 5">
            <a:extLst>
              <a:ext uri="{FF2B5EF4-FFF2-40B4-BE49-F238E27FC236}">
                <a16:creationId xmlns:a16="http://schemas.microsoft.com/office/drawing/2014/main" id="{2862725C-749C-865B-B218-AF3A0EDF531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822EB9F-39CB-9C75-601B-47F1166ACFE9}"/>
              </a:ext>
            </a:extLst>
          </p:cNvPr>
          <p:cNvSpPr>
            <a:spLocks noGrp="1"/>
          </p:cNvSpPr>
          <p:nvPr>
            <p:ph type="sldNum" sz="quarter" idx="12"/>
          </p:nvPr>
        </p:nvSpPr>
        <p:spPr/>
        <p:txBody>
          <a:bodyPr/>
          <a:lstStyle/>
          <a:p>
            <a:fld id="{E2948CBF-9552-4FF3-B784-5EFC5F19037D}" type="slidenum">
              <a:rPr kumimoji="1" lang="ja-JP" altLang="en-US" smtClean="0"/>
              <a:t>‹#›</a:t>
            </a:fld>
            <a:endParaRPr kumimoji="1" lang="ja-JP" altLang="en-US"/>
          </a:p>
        </p:txBody>
      </p:sp>
    </p:spTree>
    <p:extLst>
      <p:ext uri="{BB962C8B-B14F-4D97-AF65-F5344CB8AC3E}">
        <p14:creationId xmlns:p14="http://schemas.microsoft.com/office/powerpoint/2010/main" val="3275684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34D9408-E658-3D4F-D0AD-8B96003D7F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A090708-9B78-CEF6-A449-7EF772B0A6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9486F86-4112-A8B9-A199-F56F060AE9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6544A8-1CD3-4CE1-8C95-486B7E9EAA91}" type="datetimeFigureOut">
              <a:rPr kumimoji="1" lang="ja-JP" altLang="en-US" smtClean="0"/>
              <a:t>2024/2/13</a:t>
            </a:fld>
            <a:endParaRPr kumimoji="1" lang="ja-JP" altLang="en-US"/>
          </a:p>
        </p:txBody>
      </p:sp>
      <p:sp>
        <p:nvSpPr>
          <p:cNvPr id="5" name="フッター プレースホルダー 4">
            <a:extLst>
              <a:ext uri="{FF2B5EF4-FFF2-40B4-BE49-F238E27FC236}">
                <a16:creationId xmlns:a16="http://schemas.microsoft.com/office/drawing/2014/main" id="{1189616C-2A55-DCA0-626B-DA558AA39E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753541C5-279D-3CBA-EDBE-D1918B8AE4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948CBF-9552-4FF3-B784-5EFC5F19037D}" type="slidenum">
              <a:rPr kumimoji="1" lang="ja-JP" altLang="en-US" smtClean="0"/>
              <a:t>‹#›</a:t>
            </a:fld>
            <a:endParaRPr kumimoji="1" lang="ja-JP" altLang="en-US"/>
          </a:p>
        </p:txBody>
      </p:sp>
    </p:spTree>
    <p:extLst>
      <p:ext uri="{BB962C8B-B14F-4D97-AF65-F5344CB8AC3E}">
        <p14:creationId xmlns:p14="http://schemas.microsoft.com/office/powerpoint/2010/main" val="3944237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73746EA3-2404-DCD6-C13F-9A704BCC6B1C}"/>
              </a:ext>
            </a:extLst>
          </p:cNvPr>
          <p:cNvSpPr txBox="1">
            <a:spLocks/>
          </p:cNvSpPr>
          <p:nvPr/>
        </p:nvSpPr>
        <p:spPr>
          <a:xfrm>
            <a:off x="619125" y="379808"/>
            <a:ext cx="10953750" cy="6098384"/>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Ｐゴシック" panose="020B0600070205080204" pitchFamily="50" charset="-128"/>
                <a:ea typeface="ＭＳ Ｐゴシック" panose="020B0600070205080204" pitchFamily="50" charset="-128"/>
              </a:rPr>
              <a:t>過去</a:t>
            </a:r>
            <a:r>
              <a:rPr lang="en-US" altLang="ja-JP" sz="2400" dirty="0">
                <a:latin typeface="ＭＳ Ｐゴシック" panose="020B0600070205080204" pitchFamily="50" charset="-128"/>
                <a:ea typeface="ＭＳ Ｐゴシック" panose="020B0600070205080204" pitchFamily="50" charset="-128"/>
              </a:rPr>
              <a:t>3</a:t>
            </a:r>
            <a:r>
              <a:rPr lang="ja-JP" altLang="en-US" sz="2400" dirty="0">
                <a:latin typeface="ＭＳ Ｐゴシック" panose="020B0600070205080204" pitchFamily="50" charset="-128"/>
                <a:ea typeface="ＭＳ Ｐゴシック" panose="020B0600070205080204" pitchFamily="50" charset="-128"/>
              </a:rPr>
              <a:t>年間における</a:t>
            </a:r>
            <a:r>
              <a:rPr lang="en-US" altLang="ja-JP" sz="2400" dirty="0">
                <a:latin typeface="ＭＳ Ｐゴシック" panose="020B0600070205080204" pitchFamily="50" charset="-128"/>
                <a:ea typeface="ＭＳ Ｐゴシック" panose="020B0600070205080204" pitchFamily="50" charset="-128"/>
              </a:rPr>
              <a:t>COI</a:t>
            </a:r>
            <a:r>
              <a:rPr lang="ja-JP" altLang="en-US" sz="2400" dirty="0">
                <a:latin typeface="ＭＳ Ｐゴシック" panose="020B0600070205080204" pitchFamily="50" charset="-128"/>
                <a:ea typeface="ＭＳ Ｐゴシック" panose="020B0600070205080204" pitchFamily="50" charset="-128"/>
              </a:rPr>
              <a:t>状態の有無を、発表時に提示してください。利益相反状態の有無の基準は以下の通りです。</a:t>
            </a:r>
            <a:endParaRPr lang="en-US" altLang="ja-JP" sz="2400" dirty="0">
              <a:latin typeface="ＭＳ Ｐゴシック" panose="020B0600070205080204" pitchFamily="50" charset="-128"/>
              <a:ea typeface="ＭＳ Ｐゴシック" panose="020B0600070205080204" pitchFamily="50" charset="-128"/>
            </a:endParaRPr>
          </a:p>
          <a:p>
            <a:pPr algn="l"/>
            <a:endParaRPr lang="ja-JP" altLang="en-US" sz="2400" dirty="0">
              <a:latin typeface="ＭＳ Ｐゴシック" panose="020B0600070205080204" pitchFamily="50" charset="-128"/>
              <a:ea typeface="ＭＳ Ｐゴシック" panose="020B0600070205080204" pitchFamily="50" charset="-128"/>
            </a:endParaRPr>
          </a:p>
          <a:p>
            <a:pPr marL="457200" indent="-457200" algn="l">
              <a:buFont typeface="+mj-lt"/>
              <a:buAutoNum type="arabicPeriod"/>
            </a:pPr>
            <a:r>
              <a:rPr lang="ja-JP" altLang="en-US" sz="2400" dirty="0">
                <a:latin typeface="ＭＳ Ｐゴシック" panose="020B0600070205080204" pitchFamily="50" charset="-128"/>
                <a:ea typeface="ＭＳ Ｐゴシック" panose="020B0600070205080204" pitchFamily="50" charset="-128"/>
              </a:rPr>
              <a:t>企業や営利を目的とした団体の役員、顧問職、寄付講座に所属する者については、</a:t>
            </a:r>
            <a:r>
              <a:rPr lang="en-US" altLang="ja-JP" sz="2400" dirty="0">
                <a:latin typeface="ＭＳ Ｐゴシック" panose="020B0600070205080204" pitchFamily="50" charset="-128"/>
                <a:ea typeface="ＭＳ Ｐゴシック" panose="020B0600070205080204" pitchFamily="50" charset="-128"/>
              </a:rPr>
              <a:t>1 </a:t>
            </a:r>
            <a:r>
              <a:rPr lang="ja-JP" altLang="en-US" sz="2400" dirty="0">
                <a:latin typeface="ＭＳ Ｐゴシック" panose="020B0600070205080204" pitchFamily="50" charset="-128"/>
                <a:ea typeface="ＭＳ Ｐゴシック" panose="020B0600070205080204" pitchFamily="50" charset="-128"/>
              </a:rPr>
              <a:t>つの企業または団体からの報酬額が年間</a:t>
            </a:r>
            <a:r>
              <a:rPr lang="en-US" altLang="ja-JP" sz="2400" dirty="0">
                <a:latin typeface="ＭＳ Ｐゴシック" panose="020B0600070205080204" pitchFamily="50" charset="-128"/>
                <a:ea typeface="ＭＳ Ｐゴシック" panose="020B0600070205080204" pitchFamily="50" charset="-128"/>
              </a:rPr>
              <a:t>100 </a:t>
            </a:r>
            <a:r>
              <a:rPr lang="ja-JP" altLang="en-US" sz="2400" dirty="0">
                <a:latin typeface="ＭＳ Ｐゴシック" panose="020B0600070205080204" pitchFamily="50" charset="-128"/>
                <a:ea typeface="ＭＳ Ｐゴシック" panose="020B0600070205080204" pitchFamily="50" charset="-128"/>
              </a:rPr>
              <a:t>万円。</a:t>
            </a:r>
          </a:p>
          <a:p>
            <a:pPr marL="457200" indent="-457200" algn="l">
              <a:buFont typeface="+mj-lt"/>
              <a:buAutoNum type="arabicPeriod"/>
            </a:pPr>
            <a:r>
              <a:rPr lang="ja-JP" altLang="en-US" sz="2400" dirty="0">
                <a:latin typeface="ＭＳ Ｐゴシック" panose="020B0600070205080204" pitchFamily="50" charset="-128"/>
                <a:ea typeface="ＭＳ Ｐゴシック" panose="020B0600070205080204" pitchFamily="50" charset="-128"/>
              </a:rPr>
              <a:t>研究に関連した企業の株式の保有については、</a:t>
            </a:r>
            <a:r>
              <a:rPr lang="en-US" altLang="ja-JP" sz="2400" dirty="0">
                <a:latin typeface="ＭＳ Ｐゴシック" panose="020B0600070205080204" pitchFamily="50" charset="-128"/>
                <a:ea typeface="ＭＳ Ｐゴシック" panose="020B0600070205080204" pitchFamily="50" charset="-128"/>
              </a:rPr>
              <a:t>1 </a:t>
            </a:r>
            <a:r>
              <a:rPr lang="ja-JP" altLang="en-US" sz="2400" dirty="0">
                <a:latin typeface="ＭＳ Ｐゴシック" panose="020B0600070205080204" pitchFamily="50" charset="-128"/>
                <a:ea typeface="ＭＳ Ｐゴシック" panose="020B0600070205080204" pitchFamily="50" charset="-128"/>
              </a:rPr>
              <a:t>つの企業について</a:t>
            </a:r>
            <a:r>
              <a:rPr lang="en-US" altLang="ja-JP" sz="2400" dirty="0">
                <a:latin typeface="ＭＳ Ｐゴシック" panose="020B0600070205080204" pitchFamily="50" charset="-128"/>
                <a:ea typeface="ＭＳ Ｐゴシック" panose="020B0600070205080204" pitchFamily="50" charset="-128"/>
              </a:rPr>
              <a:t>1 </a:t>
            </a:r>
            <a:r>
              <a:rPr lang="ja-JP" altLang="en-US" sz="2400" dirty="0">
                <a:latin typeface="ＭＳ Ｐゴシック" panose="020B0600070205080204" pitchFamily="50" charset="-128"/>
                <a:ea typeface="ＭＳ Ｐゴシック" panose="020B0600070205080204" pitchFamily="50" charset="-128"/>
              </a:rPr>
              <a:t>年間の株式による利益（配当、売却益の総和）が</a:t>
            </a:r>
            <a:r>
              <a:rPr lang="en-US" altLang="ja-JP" sz="2400" dirty="0">
                <a:latin typeface="ＭＳ Ｐゴシック" panose="020B0600070205080204" pitchFamily="50" charset="-128"/>
                <a:ea typeface="ＭＳ Ｐゴシック" panose="020B0600070205080204" pitchFamily="50" charset="-128"/>
              </a:rPr>
              <a:t>100 </a:t>
            </a:r>
            <a:r>
              <a:rPr lang="ja-JP" altLang="en-US" sz="2400" dirty="0">
                <a:latin typeface="ＭＳ Ｐゴシック" panose="020B0600070205080204" pitchFamily="50" charset="-128"/>
                <a:ea typeface="ＭＳ Ｐゴシック" panose="020B0600070205080204" pitchFamily="50" charset="-128"/>
              </a:rPr>
              <a:t>万円、または当該企業の全株式の</a:t>
            </a:r>
            <a:r>
              <a:rPr lang="en-US" altLang="ja-JP" sz="2400" dirty="0">
                <a:latin typeface="ＭＳ Ｐゴシック" panose="020B0600070205080204" pitchFamily="50" charset="-128"/>
                <a:ea typeface="ＭＳ Ｐゴシック" panose="020B0600070205080204" pitchFamily="50" charset="-128"/>
              </a:rPr>
              <a:t>5</a:t>
            </a:r>
            <a:r>
              <a:rPr lang="ja-JP" altLang="en-US" sz="2400" dirty="0">
                <a:latin typeface="ＭＳ Ｐゴシック" panose="020B0600070205080204" pitchFamily="50" charset="-128"/>
                <a:ea typeface="ＭＳ Ｐゴシック" panose="020B0600070205080204" pitchFamily="50" charset="-128"/>
              </a:rPr>
              <a:t>％。</a:t>
            </a:r>
          </a:p>
          <a:p>
            <a:pPr marL="457200" indent="-457200" algn="l">
              <a:buFont typeface="+mj-lt"/>
              <a:buAutoNum type="arabicPeriod"/>
            </a:pPr>
            <a:r>
              <a:rPr lang="ja-JP" altLang="en-US" sz="2400" dirty="0">
                <a:latin typeface="ＭＳ Ｐゴシック" panose="020B0600070205080204" pitchFamily="50" charset="-128"/>
                <a:ea typeface="ＭＳ Ｐゴシック" panose="020B0600070205080204" pitchFamily="50" charset="-128"/>
              </a:rPr>
              <a:t>研究に関連した企業、団体からの特許権使用料については、</a:t>
            </a:r>
            <a:r>
              <a:rPr lang="en-US" altLang="ja-JP" sz="2400" dirty="0">
                <a:latin typeface="ＭＳ Ｐゴシック" panose="020B0600070205080204" pitchFamily="50" charset="-128"/>
                <a:ea typeface="ＭＳ Ｐゴシック" panose="020B0600070205080204" pitchFamily="50" charset="-128"/>
              </a:rPr>
              <a:t>1 </a:t>
            </a:r>
            <a:r>
              <a:rPr lang="ja-JP" altLang="en-US" sz="2400" dirty="0">
                <a:latin typeface="ＭＳ Ｐゴシック" panose="020B0600070205080204" pitchFamily="50" charset="-128"/>
                <a:ea typeface="ＭＳ Ｐゴシック" panose="020B0600070205080204" pitchFamily="50" charset="-128"/>
              </a:rPr>
              <a:t>つの特許権使用料収入が年間</a:t>
            </a:r>
            <a:r>
              <a:rPr lang="en-US" altLang="ja-JP" sz="2400" dirty="0">
                <a:latin typeface="ＭＳ Ｐゴシック" panose="020B0600070205080204" pitchFamily="50" charset="-128"/>
                <a:ea typeface="ＭＳ Ｐゴシック" panose="020B0600070205080204" pitchFamily="50" charset="-128"/>
              </a:rPr>
              <a:t>100</a:t>
            </a:r>
            <a:r>
              <a:rPr lang="ja-JP" altLang="en-US" sz="2400" dirty="0">
                <a:latin typeface="ＭＳ Ｐゴシック" panose="020B0600070205080204" pitchFamily="50" charset="-128"/>
                <a:ea typeface="ＭＳ Ｐゴシック" panose="020B0600070205080204" pitchFamily="50" charset="-128"/>
              </a:rPr>
              <a:t>万円。</a:t>
            </a:r>
          </a:p>
          <a:p>
            <a:pPr marL="457200" indent="-457200" algn="l">
              <a:buFont typeface="+mj-lt"/>
              <a:buAutoNum type="arabicPeriod"/>
            </a:pPr>
            <a:r>
              <a:rPr lang="ja-JP" altLang="en-US" sz="2400" dirty="0">
                <a:latin typeface="ＭＳ Ｐゴシック" panose="020B0600070205080204" pitchFamily="50" charset="-128"/>
                <a:ea typeface="ＭＳ Ｐゴシック" panose="020B0600070205080204" pitchFamily="50" charset="-128"/>
              </a:rPr>
              <a:t>研究に関連した企業、団体から、会議の出席（発表）に対し、研究者を拘束した時間・労力に対して支払われた日当・講演料・座長料などやパンフレットなどの執筆に対して支払われた原稿料については、</a:t>
            </a:r>
            <a:r>
              <a:rPr lang="en-US" altLang="ja-JP" sz="2400" dirty="0">
                <a:latin typeface="ＭＳ Ｐゴシック" panose="020B0600070205080204" pitchFamily="50" charset="-128"/>
                <a:ea typeface="ＭＳ Ｐゴシック" panose="020B0600070205080204" pitchFamily="50" charset="-128"/>
              </a:rPr>
              <a:t>1</a:t>
            </a:r>
            <a:r>
              <a:rPr lang="ja-JP" altLang="en-US" sz="2400" dirty="0">
                <a:latin typeface="ＭＳ Ｐゴシック" panose="020B0600070205080204" pitchFamily="50" charset="-128"/>
                <a:ea typeface="ＭＳ Ｐゴシック" panose="020B0600070205080204" pitchFamily="50" charset="-128"/>
              </a:rPr>
              <a:t>つの企業または団体からの年間の日当及び原稿料が合計</a:t>
            </a:r>
            <a:r>
              <a:rPr lang="en-US" altLang="ja-JP" sz="2400" dirty="0">
                <a:latin typeface="ＭＳ Ｐゴシック" panose="020B0600070205080204" pitchFamily="50" charset="-128"/>
                <a:ea typeface="ＭＳ Ｐゴシック" panose="020B0600070205080204" pitchFamily="50" charset="-128"/>
              </a:rPr>
              <a:t>50</a:t>
            </a:r>
            <a:r>
              <a:rPr lang="ja-JP" altLang="en-US" sz="2400" dirty="0">
                <a:latin typeface="ＭＳ Ｐゴシック" panose="020B0600070205080204" pitchFamily="50" charset="-128"/>
                <a:ea typeface="ＭＳ Ｐゴシック" panose="020B0600070205080204" pitchFamily="50" charset="-128"/>
              </a:rPr>
              <a:t>万円。</a:t>
            </a:r>
          </a:p>
          <a:p>
            <a:pPr marL="457200" indent="-457200" algn="l">
              <a:buFont typeface="+mj-lt"/>
              <a:buAutoNum type="arabicPeriod"/>
            </a:pPr>
            <a:r>
              <a:rPr lang="ja-JP" altLang="en-US" sz="2400" dirty="0">
                <a:latin typeface="ＭＳ Ｐゴシック" panose="020B0600070205080204" pitchFamily="50" charset="-128"/>
                <a:ea typeface="ＭＳ Ｐゴシック" panose="020B0600070205080204" pitchFamily="50" charset="-128"/>
              </a:rPr>
              <a:t>研究に関連した企業、団体から提供された研究費については、</a:t>
            </a:r>
            <a:r>
              <a:rPr lang="en-US" altLang="ja-JP" sz="2400" dirty="0">
                <a:latin typeface="ＭＳ Ｐゴシック" panose="020B0600070205080204" pitchFamily="50" charset="-128"/>
                <a:ea typeface="ＭＳ Ｐゴシック" panose="020B0600070205080204" pitchFamily="50" charset="-128"/>
              </a:rPr>
              <a:t>1</a:t>
            </a:r>
            <a:r>
              <a:rPr lang="ja-JP" altLang="en-US" sz="2400" dirty="0">
                <a:latin typeface="ＭＳ Ｐゴシック" panose="020B0600070205080204" pitchFamily="50" charset="-128"/>
                <a:ea typeface="ＭＳ Ｐゴシック" panose="020B0600070205080204" pitchFamily="50" charset="-128"/>
              </a:rPr>
              <a:t>つの医学研究に対して支払われた総額が年間</a:t>
            </a:r>
            <a:r>
              <a:rPr lang="en-US" altLang="ja-JP" sz="2400" dirty="0">
                <a:latin typeface="ＭＳ Ｐゴシック" panose="020B0600070205080204" pitchFamily="50" charset="-128"/>
                <a:ea typeface="ＭＳ Ｐゴシック" panose="020B0600070205080204" pitchFamily="50" charset="-128"/>
              </a:rPr>
              <a:t>100</a:t>
            </a:r>
            <a:r>
              <a:rPr lang="ja-JP" altLang="en-US" sz="2400" dirty="0">
                <a:latin typeface="ＭＳ Ｐゴシック" panose="020B0600070205080204" pitchFamily="50" charset="-128"/>
                <a:ea typeface="ＭＳ Ｐゴシック" panose="020B0600070205080204" pitchFamily="50" charset="-128"/>
              </a:rPr>
              <a:t>万円。奨学寄付金（奨励寄付金）については、</a:t>
            </a:r>
            <a:r>
              <a:rPr lang="en-US" altLang="ja-JP" sz="2400" dirty="0">
                <a:latin typeface="ＭＳ Ｐゴシック" panose="020B0600070205080204" pitchFamily="50" charset="-128"/>
                <a:ea typeface="ＭＳ Ｐゴシック" panose="020B0600070205080204" pitchFamily="50" charset="-128"/>
              </a:rPr>
              <a:t>1</a:t>
            </a:r>
            <a:r>
              <a:rPr lang="ja-JP" altLang="en-US" sz="2400" dirty="0">
                <a:latin typeface="ＭＳ Ｐゴシック" panose="020B0600070205080204" pitchFamily="50" charset="-128"/>
                <a:ea typeface="ＭＳ Ｐゴシック" panose="020B0600070205080204" pitchFamily="50" charset="-128"/>
              </a:rPr>
              <a:t>つの企業または団体から</a:t>
            </a:r>
            <a:r>
              <a:rPr lang="en-US" altLang="ja-JP" sz="2400" dirty="0">
                <a:latin typeface="ＭＳ Ｐゴシック" panose="020B0600070205080204" pitchFamily="50" charset="-128"/>
                <a:ea typeface="ＭＳ Ｐゴシック" panose="020B0600070205080204" pitchFamily="50" charset="-128"/>
              </a:rPr>
              <a:t>1</a:t>
            </a:r>
            <a:r>
              <a:rPr lang="ja-JP" altLang="en-US" sz="2400" dirty="0">
                <a:latin typeface="ＭＳ Ｐゴシック" panose="020B0600070205080204" pitchFamily="50" charset="-128"/>
                <a:ea typeface="ＭＳ Ｐゴシック" panose="020B0600070205080204" pitchFamily="50" charset="-128"/>
              </a:rPr>
              <a:t>名の研究代表者に支払われた総額が年間</a:t>
            </a:r>
            <a:r>
              <a:rPr lang="en-US" altLang="ja-JP" sz="2400" dirty="0">
                <a:latin typeface="ＭＳ Ｐゴシック" panose="020B0600070205080204" pitchFamily="50" charset="-128"/>
                <a:ea typeface="ＭＳ Ｐゴシック" panose="020B0600070205080204" pitchFamily="50" charset="-128"/>
              </a:rPr>
              <a:t>100</a:t>
            </a:r>
            <a:r>
              <a:rPr lang="ja-JP" altLang="en-US" sz="2400" dirty="0">
                <a:latin typeface="ＭＳ Ｐゴシック" panose="020B0600070205080204" pitchFamily="50" charset="-128"/>
                <a:ea typeface="ＭＳ Ｐゴシック" panose="020B0600070205080204" pitchFamily="50" charset="-128"/>
              </a:rPr>
              <a:t>万円。</a:t>
            </a:r>
          </a:p>
          <a:p>
            <a:pPr marL="457200" indent="-457200" algn="l">
              <a:buFont typeface="+mj-lt"/>
              <a:buAutoNum type="arabicPeriod"/>
            </a:pPr>
            <a:r>
              <a:rPr lang="ja-JP" altLang="en-US" sz="2400" dirty="0">
                <a:latin typeface="ＭＳ Ｐゴシック" panose="020B0600070205080204" pitchFamily="50" charset="-128"/>
                <a:ea typeface="ＭＳ Ｐゴシック" panose="020B0600070205080204" pitchFamily="50" charset="-128"/>
              </a:rPr>
              <a:t>その他の報酬（研究とは直接無関係な旅行、贈答品など）については、</a:t>
            </a:r>
            <a:r>
              <a:rPr lang="en-US" altLang="ja-JP" sz="2400" dirty="0">
                <a:latin typeface="ＭＳ Ｐゴシック" panose="020B0600070205080204" pitchFamily="50" charset="-128"/>
                <a:ea typeface="ＭＳ Ｐゴシック" panose="020B0600070205080204" pitchFamily="50" charset="-128"/>
              </a:rPr>
              <a:t>1</a:t>
            </a:r>
            <a:r>
              <a:rPr lang="ja-JP" altLang="en-US" sz="2400" dirty="0">
                <a:latin typeface="ＭＳ Ｐゴシック" panose="020B0600070205080204" pitchFamily="50" charset="-128"/>
                <a:ea typeface="ＭＳ Ｐゴシック" panose="020B0600070205080204" pitchFamily="50" charset="-128"/>
              </a:rPr>
              <a:t>つの企業または団体から受けた報酬が年間</a:t>
            </a:r>
            <a:r>
              <a:rPr lang="en-US" altLang="ja-JP" sz="2400" dirty="0">
                <a:latin typeface="ＭＳ Ｐゴシック" panose="020B0600070205080204" pitchFamily="50" charset="-128"/>
                <a:ea typeface="ＭＳ Ｐゴシック" panose="020B0600070205080204" pitchFamily="50" charset="-128"/>
              </a:rPr>
              <a:t>5</a:t>
            </a:r>
            <a:r>
              <a:rPr lang="ja-JP" altLang="en-US" sz="2400" dirty="0">
                <a:latin typeface="ＭＳ Ｐゴシック" panose="020B0600070205080204" pitchFamily="50" charset="-128"/>
                <a:ea typeface="ＭＳ Ｐゴシック" panose="020B0600070205080204" pitchFamily="50" charset="-128"/>
              </a:rPr>
              <a:t>万円。</a:t>
            </a:r>
          </a:p>
          <a:p>
            <a:pPr marL="457200" indent="-457200" algn="l">
              <a:buFont typeface="+mj-lt"/>
              <a:buAutoNum type="arabicPeriod"/>
            </a:pPr>
            <a:r>
              <a:rPr lang="ja-JP" altLang="en-US" sz="2400" dirty="0">
                <a:latin typeface="ＭＳ Ｐゴシック" panose="020B0600070205080204" pitchFamily="50" charset="-128"/>
                <a:ea typeface="ＭＳ Ｐゴシック" panose="020B0600070205080204" pitchFamily="50" charset="-128"/>
              </a:rPr>
              <a:t>前各号に定める金員については交通費は除くものとする。</a:t>
            </a:r>
            <a:endParaRPr lang="ja-JP" altLang="en-US" sz="2800"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844638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C93505A3-3A23-95F2-F917-1BE50C010E95}"/>
              </a:ext>
            </a:extLst>
          </p:cNvPr>
          <p:cNvSpPr/>
          <p:nvPr/>
        </p:nvSpPr>
        <p:spPr>
          <a:xfrm>
            <a:off x="1046747" y="288747"/>
            <a:ext cx="10058400" cy="3838075"/>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2F873C58-88FA-8352-E971-795A2ABDCA66}"/>
              </a:ext>
            </a:extLst>
          </p:cNvPr>
          <p:cNvSpPr>
            <a:spLocks noGrp="1"/>
          </p:cNvSpPr>
          <p:nvPr>
            <p:ph type="ctrTitle"/>
          </p:nvPr>
        </p:nvSpPr>
        <p:spPr>
          <a:xfrm>
            <a:off x="1524000" y="445162"/>
            <a:ext cx="9144000" cy="2018047"/>
          </a:xfrm>
        </p:spPr>
        <p:txBody>
          <a:bodyPr>
            <a:normAutofit/>
          </a:bodyPr>
          <a:lstStyle/>
          <a:p>
            <a:r>
              <a:rPr kumimoji="1" lang="zh-CN" altLang="en-US" sz="4000" dirty="0">
                <a:latin typeface="ＭＳ Ｐゴシック" panose="020B0600070205080204" pitchFamily="50" charset="-128"/>
                <a:ea typeface="ＭＳ Ｐゴシック" panose="020B0600070205080204" pitchFamily="50" charset="-128"/>
              </a:rPr>
              <a:t>第</a:t>
            </a:r>
            <a:r>
              <a:rPr kumimoji="1" lang="en-US" altLang="zh-CN" sz="4000" dirty="0">
                <a:latin typeface="ＭＳ Ｐゴシック" panose="020B0600070205080204" pitchFamily="50" charset="-128"/>
                <a:ea typeface="ＭＳ Ｐゴシック" panose="020B0600070205080204" pitchFamily="50" charset="-128"/>
              </a:rPr>
              <a:t>3</a:t>
            </a:r>
            <a:r>
              <a:rPr kumimoji="1" lang="zh-CN" altLang="en-US" sz="4000" dirty="0">
                <a:latin typeface="ＭＳ Ｐゴシック" panose="020B0600070205080204" pitchFamily="50" charset="-128"/>
                <a:ea typeface="ＭＳ Ｐゴシック" panose="020B0600070205080204" pitchFamily="50" charset="-128"/>
              </a:rPr>
              <a:t>回日本産婦人科超音波研究会</a:t>
            </a:r>
            <a:br>
              <a:rPr kumimoji="1" lang="en-US" altLang="zh-CN" sz="4000" dirty="0">
                <a:latin typeface="ＭＳ Ｐゴシック" panose="020B0600070205080204" pitchFamily="50" charset="-128"/>
                <a:ea typeface="ＭＳ Ｐゴシック" panose="020B0600070205080204" pitchFamily="50" charset="-128"/>
              </a:rPr>
            </a:br>
            <a:r>
              <a:rPr kumimoji="1" lang="zh-CN" altLang="en-US" sz="4000" dirty="0">
                <a:latin typeface="ＭＳ Ｐゴシック" panose="020B0600070205080204" pitchFamily="50" charset="-128"/>
                <a:ea typeface="ＭＳ Ｐゴシック" panose="020B0600070205080204" pitchFamily="50" charset="-128"/>
              </a:rPr>
              <a:t>学術集会</a:t>
            </a:r>
            <a:br>
              <a:rPr kumimoji="1" lang="en-US" altLang="zh-CN" sz="4400" dirty="0">
                <a:latin typeface="ＭＳ Ｐゴシック" panose="020B0600070205080204" pitchFamily="50" charset="-128"/>
                <a:ea typeface="ＭＳ Ｐゴシック" panose="020B0600070205080204" pitchFamily="50" charset="-128"/>
              </a:rPr>
            </a:br>
            <a:r>
              <a:rPr kumimoji="1" lang="ja-JP" altLang="en-US" sz="4800" dirty="0">
                <a:latin typeface="ＭＳ Ｐゴシック" panose="020B0600070205080204" pitchFamily="50" charset="-128"/>
                <a:ea typeface="ＭＳ Ｐゴシック" panose="020B0600070205080204" pitchFamily="50" charset="-128"/>
              </a:rPr>
              <a:t>利益相反状態の開示</a:t>
            </a:r>
            <a:endParaRPr kumimoji="1" lang="ja-JP" altLang="en-US" sz="4400" dirty="0">
              <a:latin typeface="ＭＳ Ｐゴシック" panose="020B0600070205080204" pitchFamily="50" charset="-128"/>
              <a:ea typeface="ＭＳ Ｐゴシック" panose="020B0600070205080204" pitchFamily="50" charset="-128"/>
            </a:endParaRPr>
          </a:p>
        </p:txBody>
      </p:sp>
      <p:sp>
        <p:nvSpPr>
          <p:cNvPr id="4" name="タイトル 1">
            <a:extLst>
              <a:ext uri="{FF2B5EF4-FFF2-40B4-BE49-F238E27FC236}">
                <a16:creationId xmlns:a16="http://schemas.microsoft.com/office/drawing/2014/main" id="{0E38C265-ED62-B664-4C41-21246B870610}"/>
              </a:ext>
            </a:extLst>
          </p:cNvPr>
          <p:cNvSpPr txBox="1">
            <a:spLocks/>
          </p:cNvSpPr>
          <p:nvPr/>
        </p:nvSpPr>
        <p:spPr>
          <a:xfrm>
            <a:off x="1524000" y="2815383"/>
            <a:ext cx="9144000" cy="95375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zh-CN" altLang="en-US" sz="2800" dirty="0">
                <a:latin typeface="ＭＳ Ｐゴシック" panose="020B0600070205080204" pitchFamily="50" charset="-128"/>
                <a:ea typeface="ＭＳ Ｐゴシック" panose="020B0600070205080204" pitchFamily="50" charset="-128"/>
              </a:rPr>
              <a:t>筆頭演者氏名： ●● ●●</a:t>
            </a:r>
          </a:p>
          <a:p>
            <a:r>
              <a:rPr lang="zh-CN" altLang="en-US" sz="2800" dirty="0">
                <a:latin typeface="ＭＳ Ｐゴシック" panose="020B0600070205080204" pitchFamily="50" charset="-128"/>
                <a:ea typeface="ＭＳ Ｐゴシック" panose="020B0600070205080204" pitchFamily="50" charset="-128"/>
              </a:rPr>
              <a:t>所 属： ●●●大学 ●●●科</a:t>
            </a:r>
            <a:endParaRPr lang="ja-JP" altLang="en-US" sz="3200" dirty="0">
              <a:latin typeface="ＭＳ Ｐゴシック" panose="020B0600070205080204" pitchFamily="50" charset="-128"/>
              <a:ea typeface="ＭＳ Ｐゴシック" panose="020B0600070205080204" pitchFamily="50" charset="-128"/>
            </a:endParaRPr>
          </a:p>
        </p:txBody>
      </p:sp>
      <p:sp>
        <p:nvSpPr>
          <p:cNvPr id="6" name="タイトル 1">
            <a:extLst>
              <a:ext uri="{FF2B5EF4-FFF2-40B4-BE49-F238E27FC236}">
                <a16:creationId xmlns:a16="http://schemas.microsoft.com/office/drawing/2014/main" id="{73746EA3-2404-DCD6-C13F-9A704BCC6B1C}"/>
              </a:ext>
            </a:extLst>
          </p:cNvPr>
          <p:cNvSpPr txBox="1">
            <a:spLocks/>
          </p:cNvSpPr>
          <p:nvPr/>
        </p:nvSpPr>
        <p:spPr>
          <a:xfrm>
            <a:off x="1524000" y="4889582"/>
            <a:ext cx="9144000" cy="95375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dirty="0">
                <a:latin typeface="ＭＳ Ｐゴシック" panose="020B0600070205080204" pitchFamily="50" charset="-128"/>
                <a:ea typeface="ＭＳ Ｐゴシック" panose="020B0600070205080204" pitchFamily="50" charset="-128"/>
              </a:rPr>
              <a:t>私の今回の演題に関連して、</a:t>
            </a:r>
          </a:p>
          <a:p>
            <a:r>
              <a:rPr lang="ja-JP" altLang="en-US" sz="2400" dirty="0">
                <a:latin typeface="ＭＳ Ｐゴシック" panose="020B0600070205080204" pitchFamily="50" charset="-128"/>
                <a:ea typeface="ＭＳ Ｐゴシック" panose="020B0600070205080204" pitchFamily="50" charset="-128"/>
              </a:rPr>
              <a:t>開示すべき利益相反状態はありません。</a:t>
            </a:r>
            <a:endParaRPr lang="ja-JP" altLang="en-US" sz="2800"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482813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C93505A3-3A23-95F2-F917-1BE50C010E95}"/>
              </a:ext>
            </a:extLst>
          </p:cNvPr>
          <p:cNvSpPr/>
          <p:nvPr/>
        </p:nvSpPr>
        <p:spPr>
          <a:xfrm>
            <a:off x="1046747" y="300784"/>
            <a:ext cx="10058400" cy="3838075"/>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2F873C58-88FA-8352-E971-795A2ABDCA66}"/>
              </a:ext>
            </a:extLst>
          </p:cNvPr>
          <p:cNvSpPr>
            <a:spLocks noGrp="1"/>
          </p:cNvSpPr>
          <p:nvPr>
            <p:ph type="ctrTitle"/>
          </p:nvPr>
        </p:nvSpPr>
        <p:spPr>
          <a:xfrm>
            <a:off x="1524000" y="457199"/>
            <a:ext cx="9144000" cy="2018047"/>
          </a:xfrm>
        </p:spPr>
        <p:txBody>
          <a:bodyPr>
            <a:normAutofit/>
          </a:bodyPr>
          <a:lstStyle/>
          <a:p>
            <a:r>
              <a:rPr kumimoji="1" lang="zh-CN" altLang="en-US" sz="4000" dirty="0">
                <a:latin typeface="ＭＳ Ｐゴシック" panose="020B0600070205080204" pitchFamily="50" charset="-128"/>
                <a:ea typeface="ＭＳ Ｐゴシック" panose="020B0600070205080204" pitchFamily="50" charset="-128"/>
              </a:rPr>
              <a:t>第</a:t>
            </a:r>
            <a:r>
              <a:rPr kumimoji="1" lang="en-US" altLang="zh-CN" sz="4000" dirty="0">
                <a:latin typeface="ＭＳ Ｐゴシック" panose="020B0600070205080204" pitchFamily="50" charset="-128"/>
                <a:ea typeface="ＭＳ Ｐゴシック" panose="020B0600070205080204" pitchFamily="50" charset="-128"/>
              </a:rPr>
              <a:t>3</a:t>
            </a:r>
            <a:r>
              <a:rPr kumimoji="1" lang="zh-CN" altLang="en-US" sz="4000" dirty="0">
                <a:latin typeface="ＭＳ Ｐゴシック" panose="020B0600070205080204" pitchFamily="50" charset="-128"/>
                <a:ea typeface="ＭＳ Ｐゴシック" panose="020B0600070205080204" pitchFamily="50" charset="-128"/>
              </a:rPr>
              <a:t>回日本産婦人科超音波研究会</a:t>
            </a:r>
            <a:br>
              <a:rPr kumimoji="1" lang="en-US" altLang="zh-CN" sz="4000" dirty="0">
                <a:latin typeface="ＭＳ Ｐゴシック" panose="020B0600070205080204" pitchFamily="50" charset="-128"/>
                <a:ea typeface="ＭＳ Ｐゴシック" panose="020B0600070205080204" pitchFamily="50" charset="-128"/>
              </a:rPr>
            </a:br>
            <a:r>
              <a:rPr kumimoji="1" lang="zh-CN" altLang="en-US" sz="4000" dirty="0">
                <a:latin typeface="ＭＳ Ｐゴシック" panose="020B0600070205080204" pitchFamily="50" charset="-128"/>
                <a:ea typeface="ＭＳ Ｐゴシック" panose="020B0600070205080204" pitchFamily="50" charset="-128"/>
              </a:rPr>
              <a:t>学術集会</a:t>
            </a:r>
            <a:br>
              <a:rPr kumimoji="1" lang="en-US" altLang="zh-CN" sz="4400" dirty="0">
                <a:latin typeface="ＭＳ Ｐゴシック" panose="020B0600070205080204" pitchFamily="50" charset="-128"/>
                <a:ea typeface="ＭＳ Ｐゴシック" panose="020B0600070205080204" pitchFamily="50" charset="-128"/>
              </a:rPr>
            </a:br>
            <a:r>
              <a:rPr kumimoji="1" lang="ja-JP" altLang="en-US" sz="4800" dirty="0">
                <a:latin typeface="ＭＳ Ｐゴシック" panose="020B0600070205080204" pitchFamily="50" charset="-128"/>
                <a:ea typeface="ＭＳ Ｐゴシック" panose="020B0600070205080204" pitchFamily="50" charset="-128"/>
              </a:rPr>
              <a:t>利益相反状態の開示</a:t>
            </a:r>
            <a:endParaRPr kumimoji="1" lang="ja-JP" altLang="en-US" sz="4400" dirty="0">
              <a:latin typeface="ＭＳ Ｐゴシック" panose="020B0600070205080204" pitchFamily="50" charset="-128"/>
              <a:ea typeface="ＭＳ Ｐゴシック" panose="020B0600070205080204" pitchFamily="50" charset="-128"/>
            </a:endParaRPr>
          </a:p>
        </p:txBody>
      </p:sp>
      <p:sp>
        <p:nvSpPr>
          <p:cNvPr id="4" name="タイトル 1">
            <a:extLst>
              <a:ext uri="{FF2B5EF4-FFF2-40B4-BE49-F238E27FC236}">
                <a16:creationId xmlns:a16="http://schemas.microsoft.com/office/drawing/2014/main" id="{0E38C265-ED62-B664-4C41-21246B870610}"/>
              </a:ext>
            </a:extLst>
          </p:cNvPr>
          <p:cNvSpPr txBox="1">
            <a:spLocks/>
          </p:cNvSpPr>
          <p:nvPr/>
        </p:nvSpPr>
        <p:spPr>
          <a:xfrm>
            <a:off x="1524000" y="2827420"/>
            <a:ext cx="9144000" cy="95375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zh-CN" altLang="en-US" sz="2800" dirty="0">
                <a:latin typeface="ＭＳ Ｐゴシック" panose="020B0600070205080204" pitchFamily="50" charset="-128"/>
                <a:ea typeface="ＭＳ Ｐゴシック" panose="020B0600070205080204" pitchFamily="50" charset="-128"/>
              </a:rPr>
              <a:t>筆頭演者氏名： ●● ●●</a:t>
            </a:r>
          </a:p>
          <a:p>
            <a:r>
              <a:rPr lang="zh-CN" altLang="en-US" sz="2800" dirty="0">
                <a:latin typeface="ＭＳ Ｐゴシック" panose="020B0600070205080204" pitchFamily="50" charset="-128"/>
                <a:ea typeface="ＭＳ Ｐゴシック" panose="020B0600070205080204" pitchFamily="50" charset="-128"/>
              </a:rPr>
              <a:t>所 属： ●●●大学 ●●●科</a:t>
            </a:r>
            <a:endParaRPr lang="ja-JP" altLang="en-US" sz="3200" dirty="0">
              <a:latin typeface="ＭＳ Ｐゴシック" panose="020B0600070205080204" pitchFamily="50" charset="-128"/>
              <a:ea typeface="ＭＳ Ｐゴシック" panose="020B0600070205080204" pitchFamily="50" charset="-128"/>
            </a:endParaRPr>
          </a:p>
        </p:txBody>
      </p:sp>
      <p:sp>
        <p:nvSpPr>
          <p:cNvPr id="6" name="タイトル 1">
            <a:extLst>
              <a:ext uri="{FF2B5EF4-FFF2-40B4-BE49-F238E27FC236}">
                <a16:creationId xmlns:a16="http://schemas.microsoft.com/office/drawing/2014/main" id="{73746EA3-2404-DCD6-C13F-9A704BCC6B1C}"/>
              </a:ext>
            </a:extLst>
          </p:cNvPr>
          <p:cNvSpPr txBox="1">
            <a:spLocks/>
          </p:cNvSpPr>
          <p:nvPr/>
        </p:nvSpPr>
        <p:spPr>
          <a:xfrm>
            <a:off x="326858" y="4202275"/>
            <a:ext cx="11538284" cy="47801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dirty="0">
                <a:latin typeface="ＭＳ Ｐゴシック" panose="020B0600070205080204" pitchFamily="50" charset="-128"/>
                <a:ea typeface="ＭＳ Ｐゴシック" panose="020B0600070205080204" pitchFamily="50" charset="-128"/>
              </a:rPr>
              <a:t>私の今回の演題に関連して、開示すべき利益相反状態は以下の通りです。</a:t>
            </a:r>
            <a:endParaRPr lang="ja-JP" altLang="en-US" sz="2800" dirty="0">
              <a:latin typeface="ＭＳ Ｐゴシック" panose="020B0600070205080204" pitchFamily="50" charset="-128"/>
              <a:ea typeface="ＭＳ Ｐゴシック" panose="020B0600070205080204" pitchFamily="50" charset="-128"/>
            </a:endParaRPr>
          </a:p>
        </p:txBody>
      </p:sp>
      <p:sp>
        <p:nvSpPr>
          <p:cNvPr id="3" name="タイトル 1">
            <a:extLst>
              <a:ext uri="{FF2B5EF4-FFF2-40B4-BE49-F238E27FC236}">
                <a16:creationId xmlns:a16="http://schemas.microsoft.com/office/drawing/2014/main" id="{84CA44E3-8958-85B0-80CB-CF32A623F70C}"/>
              </a:ext>
            </a:extLst>
          </p:cNvPr>
          <p:cNvSpPr txBox="1">
            <a:spLocks/>
          </p:cNvSpPr>
          <p:nvPr/>
        </p:nvSpPr>
        <p:spPr>
          <a:xfrm>
            <a:off x="2787315" y="4884065"/>
            <a:ext cx="8041105" cy="126407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Ｐゴシック" panose="020B0600070205080204" pitchFamily="50" charset="-128"/>
                <a:ea typeface="ＭＳ Ｐゴシック" panose="020B0600070205080204" pitchFamily="50" charset="-128"/>
              </a:rPr>
              <a:t>役員・顧問職</a:t>
            </a:r>
            <a:r>
              <a:rPr lang="en-US" altLang="ja-JP" sz="2400" dirty="0">
                <a:latin typeface="ＭＳ Ｐゴシック" panose="020B0600070205080204" pitchFamily="50" charset="-128"/>
                <a:ea typeface="ＭＳ Ｐゴシック" panose="020B0600070205080204" pitchFamily="50" charset="-128"/>
              </a:rPr>
              <a:t>/</a:t>
            </a:r>
            <a:r>
              <a:rPr lang="ja-JP" altLang="en-US" sz="2400" dirty="0">
                <a:latin typeface="ＭＳ Ｐゴシック" panose="020B0600070205080204" pitchFamily="50" charset="-128"/>
                <a:ea typeface="ＭＳ Ｐゴシック" panose="020B0600070205080204" pitchFamily="50" charset="-128"/>
              </a:rPr>
              <a:t>寄付講座所属 </a:t>
            </a:r>
            <a:r>
              <a:rPr lang="en-US" altLang="ja-JP" sz="2400" dirty="0">
                <a:latin typeface="ＭＳ Ｐゴシック" panose="020B0600070205080204" pitchFamily="50" charset="-128"/>
                <a:ea typeface="ＭＳ Ｐゴシック" panose="020B0600070205080204" pitchFamily="50" charset="-128"/>
              </a:rPr>
              <a:t>	</a:t>
            </a:r>
            <a:r>
              <a:rPr lang="ja-JP" altLang="en-US" sz="2400" dirty="0">
                <a:latin typeface="ＭＳ Ｐゴシック" panose="020B0600070205080204" pitchFamily="50" charset="-128"/>
                <a:ea typeface="ＭＳ Ｐゴシック" panose="020B0600070205080204" pitchFamily="50" charset="-128"/>
              </a:rPr>
              <a:t>○○製薬株式会社</a:t>
            </a:r>
          </a:p>
          <a:p>
            <a:pPr algn="l"/>
            <a:r>
              <a:rPr lang="ja-JP" altLang="en-US" sz="2400" dirty="0">
                <a:latin typeface="ＭＳ Ｐゴシック" panose="020B0600070205080204" pitchFamily="50" charset="-128"/>
                <a:ea typeface="ＭＳ Ｐゴシック" panose="020B0600070205080204" pitchFamily="50" charset="-128"/>
              </a:rPr>
              <a:t>講演料など </a:t>
            </a:r>
            <a:r>
              <a:rPr lang="en-US" altLang="ja-JP" sz="2400" dirty="0">
                <a:latin typeface="ＭＳ Ｐゴシック" panose="020B0600070205080204" pitchFamily="50" charset="-128"/>
                <a:ea typeface="ＭＳ Ｐゴシック" panose="020B0600070205080204" pitchFamily="50" charset="-128"/>
              </a:rPr>
              <a:t>				</a:t>
            </a:r>
            <a:r>
              <a:rPr lang="ja-JP" altLang="en-US" sz="2400" dirty="0">
                <a:latin typeface="ＭＳ Ｐゴシック" panose="020B0600070205080204" pitchFamily="50" charset="-128"/>
                <a:ea typeface="ＭＳ Ｐゴシック" panose="020B0600070205080204" pitchFamily="50" charset="-128"/>
              </a:rPr>
              <a:t>□□製薬株式会社</a:t>
            </a:r>
          </a:p>
          <a:p>
            <a:pPr algn="l"/>
            <a:r>
              <a:rPr lang="ja-JP" altLang="en-US" sz="2400" dirty="0">
                <a:latin typeface="ＭＳ Ｐゴシック" panose="020B0600070205080204" pitchFamily="50" charset="-128"/>
                <a:ea typeface="ＭＳ Ｐゴシック" panose="020B0600070205080204" pitchFamily="50" charset="-128"/>
              </a:rPr>
              <a:t>研究費</a:t>
            </a:r>
            <a:r>
              <a:rPr lang="en-US" altLang="ja-JP" sz="2400" dirty="0">
                <a:latin typeface="ＭＳ Ｐゴシック" panose="020B0600070205080204" pitchFamily="50" charset="-128"/>
                <a:ea typeface="ＭＳ Ｐゴシック" panose="020B0600070205080204" pitchFamily="50" charset="-128"/>
              </a:rPr>
              <a:t>/</a:t>
            </a:r>
            <a:r>
              <a:rPr lang="ja-JP" altLang="en-US" sz="2400" dirty="0">
                <a:latin typeface="ＭＳ Ｐゴシック" panose="020B0600070205080204" pitchFamily="50" charset="-128"/>
                <a:ea typeface="ＭＳ Ｐゴシック" panose="020B0600070205080204" pitchFamily="50" charset="-128"/>
              </a:rPr>
              <a:t>奨学寄付金 </a:t>
            </a:r>
            <a:r>
              <a:rPr lang="en-US" altLang="ja-JP" sz="2400" dirty="0">
                <a:latin typeface="ＭＳ Ｐゴシック" panose="020B0600070205080204" pitchFamily="50" charset="-128"/>
                <a:ea typeface="ＭＳ Ｐゴシック" panose="020B0600070205080204" pitchFamily="50" charset="-128"/>
              </a:rPr>
              <a:t>			</a:t>
            </a:r>
            <a:r>
              <a:rPr lang="ja-JP" altLang="en-US" sz="2400" dirty="0">
                <a:latin typeface="ＭＳ Ｐゴシック" panose="020B0600070205080204" pitchFamily="50" charset="-128"/>
                <a:ea typeface="ＭＳ Ｐゴシック" panose="020B0600070205080204" pitchFamily="50" charset="-128"/>
              </a:rPr>
              <a:t>株式会社</a:t>
            </a:r>
            <a:r>
              <a:rPr lang="en-US" altLang="ja-JP" sz="2400" dirty="0">
                <a:latin typeface="ＭＳ Ｐゴシック" panose="020B0600070205080204" pitchFamily="50" charset="-128"/>
                <a:ea typeface="ＭＳ Ｐゴシック" panose="020B0600070205080204" pitchFamily="50" charset="-128"/>
              </a:rPr>
              <a:t>××</a:t>
            </a:r>
            <a:r>
              <a:rPr lang="ja-JP" altLang="en-US" sz="2400" dirty="0">
                <a:latin typeface="ＭＳ Ｐゴシック" panose="020B0600070205080204" pitchFamily="50" charset="-128"/>
                <a:ea typeface="ＭＳ Ｐゴシック" panose="020B0600070205080204" pitchFamily="50" charset="-128"/>
              </a:rPr>
              <a:t>ファーマ</a:t>
            </a:r>
            <a:endParaRPr lang="ja-JP" altLang="en-US" sz="2800"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59424855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459</Words>
  <Application>Microsoft Office PowerPoint</Application>
  <PresentationFormat>ワイド画面</PresentationFormat>
  <Paragraphs>21</Paragraphs>
  <Slides>3</Slides>
  <Notes>0</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ariant>
        <vt:lpstr>目的別スライド ショー</vt:lpstr>
      </vt:variant>
      <vt:variant>
        <vt:i4>1</vt:i4>
      </vt:variant>
    </vt:vector>
  </HeadingPairs>
  <TitlesOfParts>
    <vt:vector size="9" baseType="lpstr">
      <vt:lpstr>ＭＳ Ｐゴシック</vt:lpstr>
      <vt:lpstr>游ゴシック</vt:lpstr>
      <vt:lpstr>游ゴシック Light</vt:lpstr>
      <vt:lpstr>Arial</vt:lpstr>
      <vt:lpstr>Office テーマ</vt:lpstr>
      <vt:lpstr>PowerPoint プレゼンテーション</vt:lpstr>
      <vt:lpstr>第3回日本産婦人科超音波研究会 学術集会 利益相反状態の開示</vt:lpstr>
      <vt:lpstr>第3回日本産婦人科超音波研究会 学術集会 利益相反状態の開示</vt:lpstr>
      <vt:lpstr>目的別スライド ショー 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一般社団法人日本胎児心臓病学会 第29回学術集会 利益相反状態の開示</dc:title>
  <dc:creator>Akiko Takisawa</dc:creator>
  <cp:lastModifiedBy>yamaji2021@outlook.jp</cp:lastModifiedBy>
  <cp:revision>7</cp:revision>
  <dcterms:created xsi:type="dcterms:W3CDTF">2022-12-01T06:58:13Z</dcterms:created>
  <dcterms:modified xsi:type="dcterms:W3CDTF">2024-02-13T07:35:41Z</dcterms:modified>
</cp:coreProperties>
</file>