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4" autoAdjust="0"/>
    <p:restoredTop sz="94660"/>
  </p:normalViewPr>
  <p:slideViewPr>
    <p:cSldViewPr snapToGrid="0">
      <p:cViewPr varScale="1">
        <p:scale>
          <a:sx n="89" d="100"/>
          <a:sy n="89" d="100"/>
        </p:scale>
        <p:origin x="108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1E3D50-5297-127D-B017-13E6221E30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28ABEBE-63DA-9F41-54FC-A157D59A7B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808075C-2DC0-C3EB-9091-FD72136D5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45F1F-87EF-4B63-BBB0-65DBDC849538}" type="datetimeFigureOut">
              <a:rPr kumimoji="1" lang="ja-JP" altLang="en-US" smtClean="0"/>
              <a:t>2024/2/13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59E4011-57D9-1E13-CB74-332681F7D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46BAA7-5F3C-FF0E-48AC-228013AB1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E145-1130-48E2-9F75-4768956772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5117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CBB421-40B4-B297-52DB-BD0628106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09CE11D-4A6B-DFFA-9417-E5D1BEA5B3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A35532-CCA8-DE73-A1A6-EFD35F2E3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45F1F-87EF-4B63-BBB0-65DBDC849538}" type="datetimeFigureOut">
              <a:rPr kumimoji="1" lang="ja-JP" altLang="en-US" smtClean="0"/>
              <a:t>2024/2/13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DEE8A82-5509-FE09-EE82-2CF75A3F2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B7A2C80-F70F-01B3-D3F5-2AF002D02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E145-1130-48E2-9F75-4768956772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2343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D8F0B71-7471-1171-84D3-82A594FA32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F47DEDF-522B-FC14-BD65-9458DDB4DE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592BA5-3EB0-7CC4-C1C6-FFAC45A35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45F1F-87EF-4B63-BBB0-65DBDC849538}" type="datetimeFigureOut">
              <a:rPr kumimoji="1" lang="ja-JP" altLang="en-US" smtClean="0"/>
              <a:t>2024/2/13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32DB4F-10A0-2759-E3FF-788287F00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220FD4-CEFC-1D07-A726-BFE69FC1B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E145-1130-48E2-9F75-4768956772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997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5764FF-DE33-09CF-B566-FBC27D867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B9540D-3754-9D17-7610-55E796DCA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F8EA9A-91E5-60FE-100F-0BD576EEC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45F1F-87EF-4B63-BBB0-65DBDC849538}" type="datetimeFigureOut">
              <a:rPr kumimoji="1" lang="ja-JP" altLang="en-US" smtClean="0"/>
              <a:t>2024/2/13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98A2C1-D4F7-9CE3-E184-0A2863AE0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659A85-21CD-5AC0-E32B-427AF2F49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E145-1130-48E2-9F75-4768956772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959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CA2C2F-B971-B127-4150-735F4AF5C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5B141DF-41E1-42A7-638F-BCA0B73EF6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501952-7200-76EC-6ED5-2F52E0D4F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45F1F-87EF-4B63-BBB0-65DBDC849538}" type="datetimeFigureOut">
              <a:rPr kumimoji="1" lang="ja-JP" altLang="en-US" smtClean="0"/>
              <a:t>2024/2/13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4B5FC2-5D6B-02FD-E789-D088A3A86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22901F-5971-4E43-A175-021F7DD90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E145-1130-48E2-9F75-4768956772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8368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624507-E9F8-3B61-A454-EA5A25A0B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44B8A5-494F-2624-AB2C-145380FF7C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8848B4B-6A2B-C41E-CD46-7C1449C899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1C68329-BE2D-9B7D-EB8E-41EB57FAD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45F1F-87EF-4B63-BBB0-65DBDC849538}" type="datetimeFigureOut">
              <a:rPr kumimoji="1" lang="ja-JP" altLang="en-US" smtClean="0"/>
              <a:t>2024/2/13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BF9B50-A7D9-4137-3AAB-4674E997B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46F04D2-F8D6-A260-D1FE-C97C62FDD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E145-1130-48E2-9F75-4768956772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0125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1AB6F4-EA59-876F-51AB-723BB5951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A40EFF2-3F8B-9EAB-FC4F-88E8B35F0F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92E56D-C9EC-C0C0-7470-48D2354A42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497C7EF-A93E-CB2A-9681-69DD5C701E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4C37D7A-C549-7BCA-60BD-9A58C04405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2A6557F-44B9-F008-14A4-C715255CF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45F1F-87EF-4B63-BBB0-65DBDC849538}" type="datetimeFigureOut">
              <a:rPr kumimoji="1" lang="ja-JP" altLang="en-US" smtClean="0"/>
              <a:t>2024/2/13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3686D7E-CE94-A925-9665-691DFFA1A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4FBDA2B-5FA8-98B2-4BE1-BBB6A4E2A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E145-1130-48E2-9F75-4768956772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8003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92A074-EF6A-620B-7A50-0E160B976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F25F80D-3A08-1A8B-0B3C-AB4E58493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45F1F-87EF-4B63-BBB0-65DBDC849538}" type="datetimeFigureOut">
              <a:rPr kumimoji="1" lang="ja-JP" altLang="en-US" smtClean="0"/>
              <a:t>2024/2/13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09EED38-2D84-8229-A79A-C1AD9F932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C686A10-2135-11F6-5080-44FB58A68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E145-1130-48E2-9F75-4768956772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113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155039C-867E-8384-138A-26606D326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45F1F-87EF-4B63-BBB0-65DBDC849538}" type="datetimeFigureOut">
              <a:rPr kumimoji="1" lang="ja-JP" altLang="en-US" smtClean="0"/>
              <a:t>2024/2/13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FBFFAEF-2994-5F05-57F7-D7FF9270A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5E28C79-576A-1123-234F-FA90DD4C3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E145-1130-48E2-9F75-4768956772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9093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8E7F66-81A7-5283-6D6F-FDB63FF80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A9BE07C-C36D-FB13-7448-63C7FA4BC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927F0DB-9992-C088-78BA-F1F34C04C1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5ECC95C-8511-C590-CF1A-4E829B824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45F1F-87EF-4B63-BBB0-65DBDC849538}" type="datetimeFigureOut">
              <a:rPr kumimoji="1" lang="ja-JP" altLang="en-US" smtClean="0"/>
              <a:t>2024/2/13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3FEE053-E2BC-797D-6071-89A76F821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8916BC-0151-6F18-C4E1-B680B90CB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E145-1130-48E2-9F75-4768956772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9454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06B763-9E43-31AA-7EE4-39D475564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EE50037-B34F-26A0-E5D6-77F58920E6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8296925-FDF0-9D90-CF3B-66C7D5018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F567593-28E9-2465-F7CE-0A5C0BED6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45F1F-87EF-4B63-BBB0-65DBDC849538}" type="datetimeFigureOut">
              <a:rPr kumimoji="1" lang="ja-JP" altLang="en-US" smtClean="0"/>
              <a:t>2024/2/13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6794729-4271-78A9-8F73-E68335BB1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7294F20-F8F8-84CF-2FFE-0D1DCD8FB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E145-1130-48E2-9F75-4768956772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98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E5DEFBA-60CB-D9DA-98F1-81B0D7D07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E892E17-D004-159A-4816-99FA49CC86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6FCBFF-104D-D7F4-CBF8-3232FDF3F7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45F1F-87EF-4B63-BBB0-65DBDC849538}" type="datetimeFigureOut">
              <a:rPr kumimoji="1" lang="ja-JP" altLang="en-US" smtClean="0"/>
              <a:t>2024/2/13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0B645EB-F256-A068-FDC7-20A49C5E32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FD9704C-3DD5-277A-365A-D5FD022EE5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0E145-1130-48E2-9F75-4768956772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1223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06246F-A641-E558-E509-E3346FF7D2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7F6F4B7-17AE-D766-70C4-885011121F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7107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93505A3-3A23-95F2-F917-1BE50C010E95}"/>
              </a:ext>
            </a:extLst>
          </p:cNvPr>
          <p:cNvSpPr/>
          <p:nvPr/>
        </p:nvSpPr>
        <p:spPr>
          <a:xfrm>
            <a:off x="1046747" y="300784"/>
            <a:ext cx="10058400" cy="383807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2F873C58-88FA-8352-E971-795A2ABDCA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57199"/>
            <a:ext cx="9144000" cy="2018047"/>
          </a:xfrm>
        </p:spPr>
        <p:txBody>
          <a:bodyPr>
            <a:normAutofit/>
          </a:bodyPr>
          <a:lstStyle/>
          <a:p>
            <a:r>
              <a:rPr kumimoji="1" lang="zh-CN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kumimoji="1" lang="en-US" altLang="zh-CN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kumimoji="1" lang="zh-CN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回日本産婦人科超音波研究会</a:t>
            </a:r>
            <a:br>
              <a:rPr kumimoji="1" lang="en-US" altLang="zh-CN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zh-CN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学術集会</a:t>
            </a:r>
            <a:br>
              <a:rPr kumimoji="1" lang="en-US" altLang="zh-CN" sz="4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4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利益相反状態の開示</a:t>
            </a:r>
            <a:endParaRPr kumimoji="1" lang="ja-JP" altLang="en-US" sz="4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0E38C265-ED62-B664-4C41-21246B870610}"/>
              </a:ext>
            </a:extLst>
          </p:cNvPr>
          <p:cNvSpPr txBox="1">
            <a:spLocks/>
          </p:cNvSpPr>
          <p:nvPr/>
        </p:nvSpPr>
        <p:spPr>
          <a:xfrm>
            <a:off x="1524000" y="2827420"/>
            <a:ext cx="9144000" cy="9537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筆頭演者氏名： ●● ●●</a:t>
            </a:r>
          </a:p>
          <a:p>
            <a:r>
              <a:rPr lang="zh-CN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所 属： ●●●大学 ●●●科</a:t>
            </a:r>
            <a:endParaRPr lang="ja-JP" altLang="en-US" sz="3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73746EA3-2404-DCD6-C13F-9A704BCC6B1C}"/>
              </a:ext>
            </a:extLst>
          </p:cNvPr>
          <p:cNvSpPr txBox="1">
            <a:spLocks/>
          </p:cNvSpPr>
          <p:nvPr/>
        </p:nvSpPr>
        <p:spPr>
          <a:xfrm>
            <a:off x="326858" y="4202275"/>
            <a:ext cx="11538284" cy="4780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私の今回の演題に関連して、開示すべき利益相反状態は以下の通りです。</a:t>
            </a:r>
            <a:endParaRPr lang="ja-JP" altLang="en-US" sz="2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84CA44E3-8958-85B0-80CB-CF32A623F70C}"/>
              </a:ext>
            </a:extLst>
          </p:cNvPr>
          <p:cNvSpPr txBox="1">
            <a:spLocks/>
          </p:cNvSpPr>
          <p:nvPr/>
        </p:nvSpPr>
        <p:spPr>
          <a:xfrm>
            <a:off x="2787315" y="4884065"/>
            <a:ext cx="8041105" cy="12640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役員・顧問職</a:t>
            </a: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/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寄付講座所属 </a:t>
            </a: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○○製薬株式会社</a:t>
            </a:r>
          </a:p>
          <a:p>
            <a:pPr algn="l"/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講演料など </a:t>
            </a: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		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□□製薬株式会社</a:t>
            </a:r>
          </a:p>
          <a:p>
            <a:pPr algn="l"/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研究費</a:t>
            </a: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/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奨学寄付金 </a:t>
            </a: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	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株式会社</a:t>
            </a: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××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ファーマ</a:t>
            </a:r>
            <a:endParaRPr lang="ja-JP" altLang="en-US" sz="2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94248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Microsoft Office PowerPoint</Application>
  <PresentationFormat>ワイド画面</PresentationFormat>
  <Paragraphs>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  <vt:lpstr>第3回日本産婦人科超音波研究会 学術集会 利益相反状態の開示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yamaji2021@outlook.jp</dc:creator>
  <cp:lastModifiedBy>yamaji2021@outlook.jp</cp:lastModifiedBy>
  <cp:revision>1</cp:revision>
  <dcterms:created xsi:type="dcterms:W3CDTF">2024-02-13T07:34:37Z</dcterms:created>
  <dcterms:modified xsi:type="dcterms:W3CDTF">2024-02-13T07:35:18Z</dcterms:modified>
</cp:coreProperties>
</file>