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B0DE"/>
    <a:srgbClr val="03BCE1"/>
    <a:srgbClr val="00E3DE"/>
    <a:srgbClr val="0066FF"/>
    <a:srgbClr val="FFFF99"/>
    <a:srgbClr val="FFCCFF"/>
    <a:srgbClr val="000000"/>
    <a:srgbClr val="CC00CC"/>
    <a:srgbClr val="66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FFC7B2-C80D-4D86-B74C-0DCE2305AF58}" v="3" dt="2022-10-18T05:40:05.8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78" d="100"/>
          <a:sy n="78" d="100"/>
        </p:scale>
        <p:origin x="1548" y="60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1813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2023/7/13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1813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2023/7/13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5933" tIns="52968" rIns="105933" bIns="5296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466" y="4716193"/>
            <a:ext cx="5438748" cy="4466755"/>
          </a:xfrm>
          <a:prstGeom prst="rect">
            <a:avLst/>
          </a:prstGeom>
        </p:spPr>
        <p:txBody>
          <a:bodyPr vert="horz" lIns="105933" tIns="52968" rIns="105933" bIns="52968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296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6635" indent="-275629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2515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3522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4528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5533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66540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07546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48554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960239"/>
          </a:xfrm>
          <a:prstGeom prst="rect">
            <a:avLst/>
          </a:prstGeom>
          <a:solidFill>
            <a:schemeClr val="accent6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4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24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47</a:t>
            </a:r>
            <a:r>
              <a:rPr lang="ja-JP" altLang="en-US" sz="24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回日本女性栄養・代謝学会学術集会</a:t>
            </a:r>
          </a:p>
          <a:p>
            <a:pPr eaLnBrk="1" hangingPunct="1">
              <a:defRPr/>
            </a:pP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送付状</a:t>
            </a: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　関連学会ポスター・チラシ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081371"/>
              </p:ext>
            </p:extLst>
          </p:nvPr>
        </p:nvGraphicFramePr>
        <p:xfrm>
          <a:off x="108743" y="1039085"/>
          <a:ext cx="6946902" cy="42032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05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学会名・研究会名・団体名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63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63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お名前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50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1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／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94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〒</a:t>
                      </a:r>
                      <a:r>
                        <a:rPr kumimoji="1" lang="en-US" altLang="ja-JP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700-0024</a:t>
                      </a:r>
                      <a:r>
                        <a:rPr kumimoji="1" lang="ja-JP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　岡山県岡山市北区駅元町</a:t>
                      </a:r>
                      <a:r>
                        <a:rPr kumimoji="1" lang="en-US" altLang="ja-JP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14</a:t>
                      </a:r>
                      <a:r>
                        <a:rPr kumimoji="1" lang="ja-JP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番</a:t>
                      </a:r>
                      <a:r>
                        <a:rPr kumimoji="1" lang="en-US" altLang="ja-JP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1</a:t>
                      </a:r>
                      <a:r>
                        <a:rPr kumimoji="1" lang="ja-JP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号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岡山コンベンションセンター　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3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階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第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47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回日本女性栄養・代謝学会学術集会　運営本部行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TEL</a:t>
                      </a:r>
                      <a:r>
                        <a:rPr kumimoji="1" lang="ja-JP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：</a:t>
                      </a:r>
                      <a:r>
                        <a:rPr kumimoji="1" lang="en-US" altLang="ja-JP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086-214-1000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41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2023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8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23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日（水）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14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-16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時着指定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739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121</Words>
  <Application>Microsoft Office PowerPoint</Application>
  <PresentationFormat>B5 (ISO) 176x250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 UI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藤川 奈美</cp:lastModifiedBy>
  <cp:revision>122</cp:revision>
  <cp:lastPrinted>2023-03-20T03:02:03Z</cp:lastPrinted>
  <dcterms:created xsi:type="dcterms:W3CDTF">2011-01-14T11:42:04Z</dcterms:created>
  <dcterms:modified xsi:type="dcterms:W3CDTF">2023-07-12T23:50:17Z</dcterms:modified>
</cp:coreProperties>
</file>