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2" d="100"/>
          <a:sy n="52" d="100"/>
        </p:scale>
        <p:origin x="1380" y="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03EA3E32-CC2F-42CD-831F-0DDCD0BE8E8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8A3D390-8CF4-4D9B-892E-02BD2F67CD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754869F-6B1A-4A30-9497-0564C979D8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F3A1C499-E95B-460E-80BE-4B0D6D954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6713F105-5E79-4E64-A07D-337220CF9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09030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CCD021B-6E40-4826-8575-E1670CCF34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EB56F13E-4165-4131-99AA-09D569590C7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336792A-7B6F-4FA7-9769-9DE36CF22D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92577D35-52BF-40FC-A799-50DCCCE885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4EDF24FD-AB6F-4085-97B1-78AF858A51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166937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>
            <a:extLst>
              <a:ext uri="{FF2B5EF4-FFF2-40B4-BE49-F238E27FC236}">
                <a16:creationId xmlns:a16="http://schemas.microsoft.com/office/drawing/2014/main" id="{99D2BC83-8A23-43BB-B5C9-E4154242DC7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>
            <a:extLst>
              <a:ext uri="{FF2B5EF4-FFF2-40B4-BE49-F238E27FC236}">
                <a16:creationId xmlns:a16="http://schemas.microsoft.com/office/drawing/2014/main" id="{0C0C0227-9F06-444E-803E-0A9549333B5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58808BF-AC8C-44BB-BD30-7889A70D19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00AB3B79-2A2F-4057-BEC3-5F5C6A63BC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72D80B1-932E-4D49-8A49-76027E475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313438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942B562-C6B7-4E85-9759-B127426EC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5EB1B18-6632-4EC6-8A83-5995AEFC101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CB03897E-8BC4-4656-BA2E-DFEBE00C3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7E143A7-3879-4EB4-8318-00ADA6FD31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B3D8B91-BBD0-48C3-9DD9-9BA4FCCEA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955558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99DE461-6251-4E04-8344-5CE437DAA6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B003D75B-7125-44CB-B15A-676C25A64D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0A1F30C7-2C5E-4B2C-9130-29FA176160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50A3360E-E428-4822-8404-09CE6D31D8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8F790DA-5933-473A-8B1C-8FDD17D2D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4494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477B793-EFEC-45F5-9E87-294543FECD8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965DFB2-9FAD-489A-B094-8175DCB0E6B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BB089CF-97CD-483D-88D1-08791937C2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AF1F64D7-587A-446E-99EA-120926CECC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6E21CEE8-9F70-4794-85C0-297DD92FF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97ED68C-15AE-426B-B428-22B944D40A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361159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E8F8EAD-BFEC-4788-A766-43D55BC06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4D75BBFF-3C89-4209-B009-18B1393EF6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AC260474-B986-47CF-84BA-C1D423E98E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379A36FD-CA3B-4401-B9A4-439759B3A8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E83C121-5F44-4B69-8DFD-637A48110FD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5EFA434E-04D5-4865-960E-46C86F94D6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8" name="フッター プレースホルダー 7">
            <a:extLst>
              <a:ext uri="{FF2B5EF4-FFF2-40B4-BE49-F238E27FC236}">
                <a16:creationId xmlns:a16="http://schemas.microsoft.com/office/drawing/2014/main" id="{B0B14F99-F458-4DD1-B12E-47C27C66F6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ー 8">
            <a:extLst>
              <a:ext uri="{FF2B5EF4-FFF2-40B4-BE49-F238E27FC236}">
                <a16:creationId xmlns:a16="http://schemas.microsoft.com/office/drawing/2014/main" id="{820781B1-3A8A-4386-9096-DF9A9E541D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355225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8DAF0D62-288B-496D-A1B3-2C1AC3E60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83C7868F-DA04-496C-84C6-312EA44B18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529EC6AE-9B4F-46D1-8C88-DC35AB3AF1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1777D0DF-1A74-42E1-A61F-DDC183409D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046870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979E0150-2E0B-43E0-BEC1-5713AAE07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3" name="フッター プレースホルダー 2">
            <a:extLst>
              <a:ext uri="{FF2B5EF4-FFF2-40B4-BE49-F238E27FC236}">
                <a16:creationId xmlns:a16="http://schemas.microsoft.com/office/drawing/2014/main" id="{606E7855-D9B0-4916-A4E8-3C8A18398E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>
            <a:extLst>
              <a:ext uri="{FF2B5EF4-FFF2-40B4-BE49-F238E27FC236}">
                <a16:creationId xmlns:a16="http://schemas.microsoft.com/office/drawing/2014/main" id="{EC8D8338-F2CE-4F0C-A4AF-EBE88A2B00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938148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3940FFC-6AFB-4D60-ACA0-08D5DFEBFD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77EE19A-752E-4325-A575-F14510559F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B878DCED-661C-4966-A572-52D1AB9D11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46CDDF-F836-42D6-8E35-629DA5F274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707AEFDB-3907-45AA-956D-31FB55CBC4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A57A3F67-0568-46A9-9EAB-A7E64D88E0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458965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F13A190-A572-4984-9A51-4BA28D4E6B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図プレースホルダー 2">
            <a:extLst>
              <a:ext uri="{FF2B5EF4-FFF2-40B4-BE49-F238E27FC236}">
                <a16:creationId xmlns:a16="http://schemas.microsoft.com/office/drawing/2014/main" id="{88EC8416-BE33-4A49-BB28-E991BF1F81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67A1ADA0-EA31-4B05-AE25-4C35D1A472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5" name="日付プレースホルダー 4">
            <a:extLst>
              <a:ext uri="{FF2B5EF4-FFF2-40B4-BE49-F238E27FC236}">
                <a16:creationId xmlns:a16="http://schemas.microsoft.com/office/drawing/2014/main" id="{CBCC787A-8122-46E2-818E-17C03AFB04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11960831-1C1D-4376-B7FA-E30D66D810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DF1A415-DB02-4E3A-AD56-8C2D7F1B74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98385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F4BBD45C-93B6-4D5F-B972-631D0C1C9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35384C19-C906-456C-8E4A-C8BA7927D1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7F1014B7-34B5-4D79-A50B-20A2F3B273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FA35E8-85FE-4421-9F26-4F360C78EBD3}" type="datetimeFigureOut">
              <a:rPr kumimoji="1" lang="ja-JP" altLang="en-US" smtClean="0"/>
              <a:t>2026/5/18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5D7B5C7-A2DF-4454-95B3-EEAD111F6AC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D8345E31-F5EA-4328-AF09-536FA21848B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0A1E45-B4D6-4682-A05D-711DB5C937E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018318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字幕 2">
            <a:extLst>
              <a:ext uri="{FF2B5EF4-FFF2-40B4-BE49-F238E27FC236}">
                <a16:creationId xmlns:a16="http://schemas.microsoft.com/office/drawing/2014/main" id="{7D458564-03CB-4054-9E32-E20D7BE3628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19920" y="3654589"/>
            <a:ext cx="8669438" cy="3459286"/>
          </a:xfrm>
        </p:spPr>
        <p:txBody>
          <a:bodyPr>
            <a:noAutofit/>
          </a:bodyPr>
          <a:lstStyle/>
          <a:p>
            <a:pPr algn="just">
              <a:defRPr sz="2400">
                <a:latin typeface="HG丸ｺﾞｼｯｸM-PRO"/>
                <a:ea typeface="HG丸ｺﾞｼｯｸM-PRO"/>
                <a:cs typeface="HG丸ｺﾞｼｯｸM-PRO"/>
                <a:sym typeface="HG丸ｺﾞｼｯｸM-PRO"/>
              </a:defRPr>
            </a:pPr>
            <a:r>
              <a:rPr lang="ja-JP" altLang="en-US" dirty="0"/>
              <a:t>記載例）</a:t>
            </a:r>
          </a:p>
          <a:p>
            <a:pPr algn="just">
              <a:defRPr sz="2400">
                <a:latin typeface="HG丸ｺﾞｼｯｸM-PRO"/>
                <a:ea typeface="HG丸ｺﾞｼｯｸM-PRO"/>
                <a:cs typeface="HG丸ｺﾞｼｯｸM-PRO"/>
                <a:sym typeface="HG丸ｺﾞｼｯｸM-PRO"/>
              </a:defRPr>
            </a:pPr>
            <a:r>
              <a:rPr lang="ja-JP" altLang="en-US" dirty="0"/>
              <a:t>　この研究は○○会社の資金提供を受けた。</a:t>
            </a:r>
          </a:p>
          <a:p>
            <a:pPr algn="just">
              <a:defRPr sz="2400">
                <a:latin typeface="HG丸ｺﾞｼｯｸM-PRO"/>
                <a:ea typeface="HG丸ｺﾞｼｯｸM-PRO"/>
                <a:cs typeface="HG丸ｺﾞｼｯｸM-PRO"/>
                <a:sym typeface="HG丸ｺﾞｼｯｸM-PRO"/>
              </a:defRPr>
            </a:pPr>
            <a:r>
              <a:rPr lang="ja-JP" altLang="en-US" dirty="0"/>
              <a:t>　この研究は△△会社から</a:t>
            </a:r>
            <a:r>
              <a:rPr lang="en-US" altLang="ja-JP" dirty="0"/>
              <a:t>××</a:t>
            </a:r>
            <a:r>
              <a:rPr lang="ja-JP" altLang="en-US" dirty="0"/>
              <a:t>物資の提供を受けた。</a:t>
            </a:r>
          </a:p>
          <a:p>
            <a:endParaRPr kumimoji="1" lang="ja-JP" altLang="en-US" dirty="0"/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DDD00F98-15A4-2E27-1818-4B801CE51713}"/>
              </a:ext>
            </a:extLst>
          </p:cNvPr>
          <p:cNvSpPr/>
          <p:nvPr/>
        </p:nvSpPr>
        <p:spPr>
          <a:xfrm>
            <a:off x="376178" y="274608"/>
            <a:ext cx="8356922" cy="311253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9" name="タイトル 1">
            <a:extLst>
              <a:ext uri="{FF2B5EF4-FFF2-40B4-BE49-F238E27FC236}">
                <a16:creationId xmlns:a16="http://schemas.microsoft.com/office/drawing/2014/main" id="{76C0AAA2-490A-C1E4-206F-277B606C2B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8736" y="439457"/>
            <a:ext cx="7951807" cy="1689106"/>
          </a:xfrm>
        </p:spPr>
        <p:txBody>
          <a:bodyPr>
            <a:normAutofit fontScale="90000"/>
          </a:bodyPr>
          <a:lstStyle/>
          <a:p>
            <a:r>
              <a:rPr kumimoji="1" lang="ja-JP" altLang="en-US" sz="3600" dirty="0"/>
              <a:t>第</a:t>
            </a:r>
            <a:r>
              <a:rPr kumimoji="1" lang="en-US" altLang="ja-JP" sz="3600" dirty="0"/>
              <a:t>12</a:t>
            </a:r>
            <a:r>
              <a:rPr kumimoji="1" lang="ja-JP" altLang="en-US" sz="3600" dirty="0"/>
              <a:t>回日本褥瘡学会・在宅ケア推進協会</a:t>
            </a:r>
            <a:br>
              <a:rPr kumimoji="1" lang="en-US" altLang="ja-JP" sz="3600" dirty="0"/>
            </a:br>
            <a:r>
              <a:rPr kumimoji="1" lang="ja-JP" altLang="en-US" sz="3600" dirty="0"/>
              <a:t>総会・学術集会</a:t>
            </a:r>
            <a:br>
              <a:rPr kumimoji="1" lang="en-US" altLang="ja-JP" dirty="0"/>
            </a:br>
            <a:r>
              <a:rPr kumimoji="1" lang="ja-JP" altLang="en-US" dirty="0"/>
              <a:t>利益相反の開示</a:t>
            </a: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24E55553-92CD-FAF4-F14C-955460BB9AA0}"/>
              </a:ext>
            </a:extLst>
          </p:cNvPr>
          <p:cNvSpPr txBox="1"/>
          <p:nvPr/>
        </p:nvSpPr>
        <p:spPr>
          <a:xfrm>
            <a:off x="1094704" y="2232738"/>
            <a:ext cx="783035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/>
              <a:t>発表者名：○</a:t>
            </a:r>
            <a:r>
              <a:rPr lang="ja-JP" altLang="en-US" sz="2800" dirty="0"/>
              <a:t>◆◆</a:t>
            </a:r>
            <a:r>
              <a:rPr kumimoji="1" lang="ja-JP" altLang="en-US" sz="2800" dirty="0"/>
              <a:t>　◆◆</a:t>
            </a:r>
            <a:r>
              <a:rPr kumimoji="1" lang="en-US" altLang="ja-JP" sz="2800" dirty="0"/>
              <a:t>,</a:t>
            </a:r>
            <a:r>
              <a:rPr lang="ja-JP" altLang="en-US" sz="2800" dirty="0"/>
              <a:t>▲▲　▲▲</a:t>
            </a:r>
            <a:r>
              <a:rPr kumimoji="1" lang="ja-JP" altLang="en-US" sz="2800" dirty="0"/>
              <a:t>・・・</a:t>
            </a:r>
            <a:endParaRPr kumimoji="1" lang="en-US" altLang="ja-JP" sz="2800" dirty="0"/>
          </a:p>
          <a:p>
            <a:pPr algn="ctr"/>
            <a:r>
              <a:rPr lang="ja-JP" altLang="en-US" sz="2800" dirty="0"/>
              <a:t>（○は筆頭発表者）</a:t>
            </a:r>
            <a:endParaRPr kumimoji="1" lang="ja-JP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91921121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71</Words>
  <Application>Microsoft Office PowerPoint</Application>
  <PresentationFormat>画面に合わせる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游ゴシック</vt:lpstr>
      <vt:lpstr>游ゴシック Light</vt:lpstr>
      <vt:lpstr>Arial</vt:lpstr>
      <vt:lpstr>Office テーマ</vt:lpstr>
      <vt:lpstr>第12回日本褥瘡学会・在宅ケア推進協会 総会・学術集会 利益相反の開示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第１回群馬県薬学大会 利益相反の開示</dc:title>
  <dc:creator>幸代 水谷</dc:creator>
  <cp:lastModifiedBy>憲一 白神</cp:lastModifiedBy>
  <cp:revision>14</cp:revision>
  <dcterms:created xsi:type="dcterms:W3CDTF">2018-04-10T08:33:25Z</dcterms:created>
  <dcterms:modified xsi:type="dcterms:W3CDTF">2026-05-18T06:45:04Z</dcterms:modified>
</cp:coreProperties>
</file>