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662" autoAdjust="0"/>
  </p:normalViewPr>
  <p:slideViewPr>
    <p:cSldViewPr>
      <p:cViewPr varScale="1">
        <p:scale>
          <a:sx n="118" d="100"/>
          <a:sy n="118" d="100"/>
        </p:scale>
        <p:origin x="1738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2022/5/24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404664"/>
            <a:ext cx="9144000" cy="2736304"/>
          </a:xfrm>
        </p:spPr>
        <p:txBody>
          <a:bodyPr>
            <a:noAutofit/>
          </a:bodyPr>
          <a:lstStyle/>
          <a:p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144</a:t>
            </a:r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回西日本整形・災害外科学会学術集会</a:t>
            </a:r>
            <a:b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zh-CN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zh-CN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43608" y="3356992"/>
            <a:ext cx="83529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開示すべき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関係にある企業等として、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・受託研究・共同研究費：　＊＊株式会社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・奨学寄附金：　＊＊株式会社</a:t>
            </a:r>
            <a:endParaRPr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・寄附講演所属：　あり（＊＊株式会社）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224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79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第144回西日本整形・災害外科学会学術集会 利益相反(COI)開示  筆頭発表者氏名：○○　○○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21</cp:revision>
  <cp:lastPrinted>2019-05-28T03:23:48Z</cp:lastPrinted>
  <dcterms:created xsi:type="dcterms:W3CDTF">2014-08-27T01:14:24Z</dcterms:created>
  <dcterms:modified xsi:type="dcterms:W3CDTF">2022-05-24T02:44:32Z</dcterms:modified>
</cp:coreProperties>
</file>