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18" d="100"/>
          <a:sy n="118" d="100"/>
        </p:scale>
        <p:origin x="17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144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第144回西日本整形・災害外科学会学術集会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19</cp:revision>
  <cp:lastPrinted>2019-05-28T03:23:48Z</cp:lastPrinted>
  <dcterms:created xsi:type="dcterms:W3CDTF">2014-08-27T01:14:24Z</dcterms:created>
  <dcterms:modified xsi:type="dcterms:W3CDTF">2022-05-24T02:44:36Z</dcterms:modified>
</cp:coreProperties>
</file>